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623" r:id="rId2"/>
    <p:sldId id="622" r:id="rId3"/>
    <p:sldId id="626" r:id="rId4"/>
    <p:sldId id="628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B414"/>
    <a:srgbClr val="282F39"/>
    <a:srgbClr val="007A7D"/>
    <a:srgbClr val="CB1B4A"/>
    <a:srgbClr val="074D67"/>
    <a:srgbClr val="42AFB6"/>
    <a:srgbClr val="C2C9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7146" autoAdjust="0"/>
    <p:restoredTop sz="94669" autoAdjust="0"/>
  </p:normalViewPr>
  <p:slideViewPr>
    <p:cSldViewPr snapToGrid="0">
      <p:cViewPr varScale="1">
        <p:scale>
          <a:sx n="82" d="100"/>
          <a:sy n="82" d="100"/>
        </p:scale>
        <p:origin x="15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A0BF8-6686-4F02-AB36-9614142B36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B406FE-1165-421C-8D35-96F0CFEA6D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7B22AA-13F6-430C-B5C3-3ED6A1325F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1375A-C223-44C8-917C-F7C3A1BCD50F}" type="datetimeFigureOut">
              <a:rPr lang="en-GB" smtClean="0"/>
              <a:t>11/04/2023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FB799C-1B8A-42C0-AD53-6DBEF2EC7E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8C035E-958A-44D5-9920-E77375E903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841B-0DB4-4C99-B5E5-79625F01DB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27497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E3A36-A7B5-4AED-90CE-DAABE341C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26DD818-2AC6-4AD8-ADB0-757AE6DE1F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B561BE-2670-413D-B85D-350DC6A08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1375A-C223-44C8-917C-F7C3A1BCD50F}" type="datetimeFigureOut">
              <a:rPr lang="en-GB" smtClean="0"/>
              <a:t>11/04/2023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7469BC-9B02-4F1D-9332-C52CAA6CD6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F37A4D-841D-4B35-BD23-CCB82FC1C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841B-0DB4-4C99-B5E5-79625F01DB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31484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24028CB-78B2-414A-9948-C32EA4A46C8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52AA2E1-9030-407F-A8FB-98BCFFFDF7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722082-BED4-46DC-B1C0-9696140EF4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1375A-C223-44C8-917C-F7C3A1BCD50F}" type="datetimeFigureOut">
              <a:rPr lang="en-GB" smtClean="0"/>
              <a:t>11/04/2023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485038-E165-45A4-8C75-C8A3CA817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9D7943-C606-446E-B743-3AB1AE587B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841B-0DB4-4C99-B5E5-79625F01DB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93053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628C7A-67F3-4CAD-9852-569FF656A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1E717F-25DD-4AF6-8E4C-C3F0B72587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B9BF79-C6C8-4A28-B317-36AB52011B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1375A-C223-44C8-917C-F7C3A1BCD50F}" type="datetimeFigureOut">
              <a:rPr lang="en-GB" smtClean="0"/>
              <a:t>11/04/2023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52C1D1-F1BF-42DD-A7C6-2ED272DF8A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5916BF-016F-4056-985B-466516E68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841B-0DB4-4C99-B5E5-79625F01DB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51580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FAECB-6827-4D91-8EB5-800DD8EA28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CEBD6D-8344-4937-9A0D-E2DBE531B3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598055-7F4B-4E57-92A1-C43CE07ED7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1375A-C223-44C8-917C-F7C3A1BCD50F}" type="datetimeFigureOut">
              <a:rPr lang="en-GB" smtClean="0"/>
              <a:t>11/04/2023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C8293C-337A-46B9-801C-405BA28F91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FE3A87-6EF6-4E32-958D-D3BDE968E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841B-0DB4-4C99-B5E5-79625F01DB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61212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C1E4F-8411-4152-A040-45E4E38D46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93C882-D441-40BC-AAB7-FB3EF79F6F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0FF742-A50B-4EB6-86AE-E67F120A5B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CB9172-F4DE-4657-A074-EF8778EE7E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1375A-C223-44C8-917C-F7C3A1BCD50F}" type="datetimeFigureOut">
              <a:rPr lang="en-GB" smtClean="0"/>
              <a:t>11/04/2023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507DBE-C8F7-423C-9124-EE7B3D22E3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81AC0B-71D5-43A5-AD86-9668B4D92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841B-0DB4-4C99-B5E5-79625F01DB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30013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204D3-549C-4770-B620-7E3D4678A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306D22-9474-474E-A4DD-36D304E576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9ED9F3-E75B-4CB6-9C20-44656AF015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AB8604-4E78-4EF6-AF81-B832751C756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4C7266C-4F95-4B63-B8A4-5D430A6FCB5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DA605C0-AC58-49C3-BFDA-E7ADCFC7B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1375A-C223-44C8-917C-F7C3A1BCD50F}" type="datetimeFigureOut">
              <a:rPr lang="en-GB" smtClean="0"/>
              <a:t>11/04/2023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CDB99B-8E2F-47DA-B6C3-50842D8C3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00ACA83-753D-4AEE-B568-755DCF5ED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841B-0DB4-4C99-B5E5-79625F01DB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26622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738EDC-8D44-427B-90E0-FBD0FBAC9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8AE544B-A36F-473A-86AF-50F0242918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1375A-C223-44C8-917C-F7C3A1BCD50F}" type="datetimeFigureOut">
              <a:rPr lang="en-GB" smtClean="0"/>
              <a:t>11/04/2023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6F2748-531A-4318-A370-27EDE490E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AD6E57-F20B-43D2-A268-2449E7D4AD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841B-0DB4-4C99-B5E5-79625F01DB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87520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CEC2F6E-BB8D-4A07-B873-A379FEAE4F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1375A-C223-44C8-917C-F7C3A1BCD50F}" type="datetimeFigureOut">
              <a:rPr lang="en-GB" smtClean="0"/>
              <a:t>11/04/2023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C64672-2E28-45BB-AB1E-9CA10E9088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3CCF35-5028-4E4D-8F6E-2E2DF0FB42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841B-0DB4-4C99-B5E5-79625F01DB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64100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0471D-7A64-4A50-B9A6-0F3A78088A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6427B1-871E-4C56-AF97-3F78ADBFA9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F52702-EC0A-4FBA-9939-DCF10E412D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EDDBB8-93FE-4585-A97D-0E391EE246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1375A-C223-44C8-917C-F7C3A1BCD50F}" type="datetimeFigureOut">
              <a:rPr lang="en-GB" smtClean="0"/>
              <a:t>11/04/2023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B77A2A-D97D-4B06-A029-77A3A88DA3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F4E011-48A8-486A-BF53-E7C085173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841B-0DB4-4C99-B5E5-79625F01DB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08965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EA2B76-0D50-4AE7-8E70-B69B2F112A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E700288-1A1C-45A8-B99A-68E661D708A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D19D42-4449-4938-BE9F-F8A026382E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5CB693-3AD5-4FB5-9BD7-DDA6EA895A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1375A-C223-44C8-917C-F7C3A1BCD50F}" type="datetimeFigureOut">
              <a:rPr lang="en-GB" smtClean="0"/>
              <a:t>11/04/2023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28CAAB-378F-4646-836D-6723AF2269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8A5F22-2F00-4B7E-95E3-D4E37EE6F9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841B-0DB4-4C99-B5E5-79625F01DB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7390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C73493B-E27E-4DC0-A41A-7E254FDDD4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619A8B-408B-4DCB-AC39-AC640BF856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A87CC5-FBB1-4FE5-893F-7BD071C75E0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61375A-C223-44C8-917C-F7C3A1BCD50F}" type="datetimeFigureOut">
              <a:rPr lang="en-GB" smtClean="0"/>
              <a:t>11/04/2023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8E1BCB-E2F2-4D1B-BCFC-521169C8EA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11173B-B48E-4DCF-8715-5805390549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83841B-0DB4-4C99-B5E5-79625F01DB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54111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408275-8B16-C0E8-F6BB-F0AEEAB192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024" r="1292"/>
          <a:stretch/>
        </p:blipFill>
        <p:spPr>
          <a:xfrm>
            <a:off x="4" y="0"/>
            <a:ext cx="12191996" cy="6857990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tx1"/>
            </a:outerShdw>
          </a:effec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BAA24A7B-87BE-92AB-D038-3145A2E14F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3404" y="3168755"/>
            <a:ext cx="4023360" cy="1153278"/>
          </a:xfrm>
        </p:spPr>
        <p:txBody>
          <a:bodyPr anchor="b">
            <a:normAutofit/>
          </a:bodyPr>
          <a:lstStyle/>
          <a:p>
            <a:pPr algn="l"/>
            <a:r>
              <a:rPr lang="cs-CZ" sz="4800" dirty="0"/>
              <a:t>Truhlářství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EAEF8E7C-E65B-5B9B-7DDF-B2561C448D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2" y="4168834"/>
            <a:ext cx="4023359" cy="1208141"/>
          </a:xfrm>
        </p:spPr>
        <p:txBody>
          <a:bodyPr>
            <a:normAutofit/>
          </a:bodyPr>
          <a:lstStyle/>
          <a:p>
            <a:pPr algn="l"/>
            <a:r>
              <a:rPr lang="cs-CZ" sz="2000" dirty="0"/>
              <a:t>Jaroslav Verner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ovéPole 3">
            <a:extLst>
              <a:ext uri="{FF2B5EF4-FFF2-40B4-BE49-F238E27FC236}">
                <a16:creationId xmlns:a16="http://schemas.microsoft.com/office/drawing/2014/main" id="{61D1769E-A944-B51A-BBEE-68B355D2114C}"/>
              </a:ext>
            </a:extLst>
          </p:cNvPr>
          <p:cNvSpPr txBox="1"/>
          <p:nvPr/>
        </p:nvSpPr>
        <p:spPr>
          <a:xfrm>
            <a:off x="8700656" y="6550213"/>
            <a:ext cx="36853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400" dirty="0"/>
              <a:t>Kateřina Šimková, Jana Beranová, Adam Keller</a:t>
            </a:r>
          </a:p>
        </p:txBody>
      </p:sp>
    </p:spTree>
    <p:extLst>
      <p:ext uri="{BB962C8B-B14F-4D97-AF65-F5344CB8AC3E}">
        <p14:creationId xmlns:p14="http://schemas.microsoft.com/office/powerpoint/2010/main" val="728407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Oval 18">
            <a:extLst>
              <a:ext uri="{FF2B5EF4-FFF2-40B4-BE49-F238E27FC236}">
                <a16:creationId xmlns:a16="http://schemas.microsoft.com/office/drawing/2014/main" id="{CE75301D-8D72-4138-8F5D-E9E34FB49D51}"/>
              </a:ext>
            </a:extLst>
          </p:cNvPr>
          <p:cNvSpPr/>
          <p:nvPr/>
        </p:nvSpPr>
        <p:spPr>
          <a:xfrm>
            <a:off x="7852908" y="6040090"/>
            <a:ext cx="2812297" cy="179680"/>
          </a:xfrm>
          <a:prstGeom prst="ellipse">
            <a:avLst/>
          </a:prstGeom>
          <a:solidFill>
            <a:schemeClr val="bg2">
              <a:lumMod val="9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4" name="Group 33"/>
          <p:cNvGrpSpPr/>
          <p:nvPr/>
        </p:nvGrpSpPr>
        <p:grpSpPr>
          <a:xfrm>
            <a:off x="5977279" y="1567543"/>
            <a:ext cx="6159841" cy="4596780"/>
            <a:chOff x="2244725" y="2692929"/>
            <a:chExt cx="3076575" cy="2457450"/>
          </a:xfrm>
        </p:grpSpPr>
        <p:sp>
          <p:nvSpPr>
            <p:cNvPr id="23" name="Freeform 14"/>
            <p:cNvSpPr>
              <a:spLocks/>
            </p:cNvSpPr>
            <p:nvPr/>
          </p:nvSpPr>
          <p:spPr bwMode="auto">
            <a:xfrm>
              <a:off x="2244725" y="4442354"/>
              <a:ext cx="3076575" cy="369888"/>
            </a:xfrm>
            <a:custGeom>
              <a:avLst/>
              <a:gdLst>
                <a:gd name="T0" fmla="*/ 373 w 966"/>
                <a:gd name="T1" fmla="*/ 116 h 116"/>
                <a:gd name="T2" fmla="*/ 145 w 966"/>
                <a:gd name="T3" fmla="*/ 116 h 116"/>
                <a:gd name="T4" fmla="*/ 36 w 966"/>
                <a:gd name="T5" fmla="*/ 116 h 116"/>
                <a:gd name="T6" fmla="*/ 2 w 966"/>
                <a:gd name="T7" fmla="*/ 89 h 116"/>
                <a:gd name="T8" fmla="*/ 0 w 966"/>
                <a:gd name="T9" fmla="*/ 75 h 116"/>
                <a:gd name="T10" fmla="*/ 0 w 966"/>
                <a:gd name="T11" fmla="*/ 0 h 116"/>
                <a:gd name="T12" fmla="*/ 943 w 966"/>
                <a:gd name="T13" fmla="*/ 0 h 116"/>
                <a:gd name="T14" fmla="*/ 966 w 966"/>
                <a:gd name="T15" fmla="*/ 0 h 116"/>
                <a:gd name="T16" fmla="*/ 966 w 966"/>
                <a:gd name="T17" fmla="*/ 79 h 116"/>
                <a:gd name="T18" fmla="*/ 928 w 966"/>
                <a:gd name="T19" fmla="*/ 116 h 116"/>
                <a:gd name="T20" fmla="*/ 600 w 966"/>
                <a:gd name="T21" fmla="*/ 116 h 116"/>
                <a:gd name="T22" fmla="*/ 592 w 966"/>
                <a:gd name="T23" fmla="*/ 116 h 116"/>
                <a:gd name="T24" fmla="*/ 585 w 966"/>
                <a:gd name="T25" fmla="*/ 116 h 116"/>
                <a:gd name="T26" fmla="*/ 383 w 966"/>
                <a:gd name="T27" fmla="*/ 116 h 116"/>
                <a:gd name="T28" fmla="*/ 373 w 966"/>
                <a:gd name="T29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66" h="116">
                  <a:moveTo>
                    <a:pt x="373" y="116"/>
                  </a:moveTo>
                  <a:cubicBezTo>
                    <a:pt x="297" y="116"/>
                    <a:pt x="221" y="116"/>
                    <a:pt x="145" y="116"/>
                  </a:cubicBezTo>
                  <a:cubicBezTo>
                    <a:pt x="109" y="116"/>
                    <a:pt x="72" y="116"/>
                    <a:pt x="36" y="116"/>
                  </a:cubicBezTo>
                  <a:cubicBezTo>
                    <a:pt x="21" y="116"/>
                    <a:pt x="5" y="104"/>
                    <a:pt x="2" y="89"/>
                  </a:cubicBezTo>
                  <a:cubicBezTo>
                    <a:pt x="0" y="84"/>
                    <a:pt x="0" y="80"/>
                    <a:pt x="0" y="75"/>
                  </a:cubicBezTo>
                  <a:cubicBezTo>
                    <a:pt x="0" y="52"/>
                    <a:pt x="0" y="0"/>
                    <a:pt x="0" y="0"/>
                  </a:cubicBezTo>
                  <a:cubicBezTo>
                    <a:pt x="0" y="0"/>
                    <a:pt x="631" y="0"/>
                    <a:pt x="943" y="0"/>
                  </a:cubicBezTo>
                  <a:cubicBezTo>
                    <a:pt x="950" y="0"/>
                    <a:pt x="959" y="0"/>
                    <a:pt x="966" y="0"/>
                  </a:cubicBezTo>
                  <a:cubicBezTo>
                    <a:pt x="966" y="0"/>
                    <a:pt x="966" y="56"/>
                    <a:pt x="966" y="79"/>
                  </a:cubicBezTo>
                  <a:cubicBezTo>
                    <a:pt x="966" y="100"/>
                    <a:pt x="949" y="116"/>
                    <a:pt x="928" y="116"/>
                  </a:cubicBezTo>
                  <a:cubicBezTo>
                    <a:pt x="819" y="116"/>
                    <a:pt x="709" y="116"/>
                    <a:pt x="600" y="116"/>
                  </a:cubicBezTo>
                  <a:cubicBezTo>
                    <a:pt x="598" y="116"/>
                    <a:pt x="595" y="116"/>
                    <a:pt x="592" y="116"/>
                  </a:cubicBezTo>
                  <a:cubicBezTo>
                    <a:pt x="590" y="116"/>
                    <a:pt x="587" y="116"/>
                    <a:pt x="585" y="116"/>
                  </a:cubicBezTo>
                  <a:cubicBezTo>
                    <a:pt x="517" y="116"/>
                    <a:pt x="450" y="116"/>
                    <a:pt x="383" y="116"/>
                  </a:cubicBezTo>
                  <a:lnTo>
                    <a:pt x="373" y="116"/>
                  </a:lnTo>
                  <a:close/>
                </a:path>
              </a:pathLst>
            </a:custGeom>
            <a:solidFill>
              <a:srgbClr val="F5F6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Freeform 15"/>
            <p:cNvSpPr>
              <a:spLocks noEditPoints="1"/>
            </p:cNvSpPr>
            <p:nvPr/>
          </p:nvSpPr>
          <p:spPr bwMode="auto">
            <a:xfrm>
              <a:off x="2244725" y="2692929"/>
              <a:ext cx="3076575" cy="1749425"/>
            </a:xfrm>
            <a:custGeom>
              <a:avLst/>
              <a:gdLst>
                <a:gd name="T0" fmla="*/ 966 w 966"/>
                <a:gd name="T1" fmla="*/ 549 h 549"/>
                <a:gd name="T2" fmla="*/ 943 w 966"/>
                <a:gd name="T3" fmla="*/ 549 h 549"/>
                <a:gd name="T4" fmla="*/ 0 w 966"/>
                <a:gd name="T5" fmla="*/ 549 h 549"/>
                <a:gd name="T6" fmla="*/ 0 w 966"/>
                <a:gd name="T7" fmla="*/ 108 h 549"/>
                <a:gd name="T8" fmla="*/ 1 w 966"/>
                <a:gd name="T9" fmla="*/ 39 h 549"/>
                <a:gd name="T10" fmla="*/ 14 w 966"/>
                <a:gd name="T11" fmla="*/ 9 h 549"/>
                <a:gd name="T12" fmla="*/ 39 w 966"/>
                <a:gd name="T13" fmla="*/ 1 h 549"/>
                <a:gd name="T14" fmla="*/ 806 w 966"/>
                <a:gd name="T15" fmla="*/ 1 h 549"/>
                <a:gd name="T16" fmla="*/ 926 w 966"/>
                <a:gd name="T17" fmla="*/ 1 h 549"/>
                <a:gd name="T18" fmla="*/ 966 w 966"/>
                <a:gd name="T19" fmla="*/ 41 h 549"/>
                <a:gd name="T20" fmla="*/ 966 w 966"/>
                <a:gd name="T21" fmla="*/ 549 h 549"/>
                <a:gd name="T22" fmla="*/ 483 w 966"/>
                <a:gd name="T23" fmla="*/ 511 h 549"/>
                <a:gd name="T24" fmla="*/ 923 w 966"/>
                <a:gd name="T25" fmla="*/ 511 h 549"/>
                <a:gd name="T26" fmla="*/ 928 w 966"/>
                <a:gd name="T27" fmla="*/ 506 h 549"/>
                <a:gd name="T28" fmla="*/ 928 w 966"/>
                <a:gd name="T29" fmla="*/ 45 h 549"/>
                <a:gd name="T30" fmla="*/ 922 w 966"/>
                <a:gd name="T31" fmla="*/ 38 h 549"/>
                <a:gd name="T32" fmla="*/ 44 w 966"/>
                <a:gd name="T33" fmla="*/ 38 h 549"/>
                <a:gd name="T34" fmla="*/ 38 w 966"/>
                <a:gd name="T35" fmla="*/ 45 h 549"/>
                <a:gd name="T36" fmla="*/ 38 w 966"/>
                <a:gd name="T37" fmla="*/ 505 h 549"/>
                <a:gd name="T38" fmla="*/ 44 w 966"/>
                <a:gd name="T39" fmla="*/ 511 h 549"/>
                <a:gd name="T40" fmla="*/ 483 w 966"/>
                <a:gd name="T41" fmla="*/ 511 h 5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66" h="549">
                  <a:moveTo>
                    <a:pt x="966" y="549"/>
                  </a:moveTo>
                  <a:cubicBezTo>
                    <a:pt x="959" y="549"/>
                    <a:pt x="950" y="549"/>
                    <a:pt x="943" y="549"/>
                  </a:cubicBezTo>
                  <a:cubicBezTo>
                    <a:pt x="631" y="549"/>
                    <a:pt x="0" y="549"/>
                    <a:pt x="0" y="549"/>
                  </a:cubicBezTo>
                  <a:cubicBezTo>
                    <a:pt x="0" y="549"/>
                    <a:pt x="0" y="254"/>
                    <a:pt x="0" y="108"/>
                  </a:cubicBezTo>
                  <a:cubicBezTo>
                    <a:pt x="0" y="85"/>
                    <a:pt x="1" y="62"/>
                    <a:pt x="1" y="39"/>
                  </a:cubicBezTo>
                  <a:cubicBezTo>
                    <a:pt x="2" y="27"/>
                    <a:pt x="4" y="17"/>
                    <a:pt x="14" y="9"/>
                  </a:cubicBezTo>
                  <a:cubicBezTo>
                    <a:pt x="21" y="3"/>
                    <a:pt x="30" y="1"/>
                    <a:pt x="39" y="1"/>
                  </a:cubicBezTo>
                  <a:cubicBezTo>
                    <a:pt x="295" y="1"/>
                    <a:pt x="550" y="1"/>
                    <a:pt x="806" y="1"/>
                  </a:cubicBezTo>
                  <a:cubicBezTo>
                    <a:pt x="846" y="1"/>
                    <a:pt x="886" y="2"/>
                    <a:pt x="926" y="1"/>
                  </a:cubicBezTo>
                  <a:cubicBezTo>
                    <a:pt x="949" y="0"/>
                    <a:pt x="966" y="19"/>
                    <a:pt x="966" y="41"/>
                  </a:cubicBezTo>
                  <a:cubicBezTo>
                    <a:pt x="966" y="209"/>
                    <a:pt x="966" y="549"/>
                    <a:pt x="966" y="549"/>
                  </a:cubicBezTo>
                  <a:close/>
                  <a:moveTo>
                    <a:pt x="483" y="511"/>
                  </a:moveTo>
                  <a:cubicBezTo>
                    <a:pt x="630" y="511"/>
                    <a:pt x="776" y="511"/>
                    <a:pt x="923" y="511"/>
                  </a:cubicBezTo>
                  <a:cubicBezTo>
                    <a:pt x="926" y="511"/>
                    <a:pt x="928" y="511"/>
                    <a:pt x="928" y="506"/>
                  </a:cubicBezTo>
                  <a:cubicBezTo>
                    <a:pt x="928" y="352"/>
                    <a:pt x="928" y="199"/>
                    <a:pt x="928" y="45"/>
                  </a:cubicBezTo>
                  <a:cubicBezTo>
                    <a:pt x="928" y="37"/>
                    <a:pt x="929" y="38"/>
                    <a:pt x="922" y="38"/>
                  </a:cubicBezTo>
                  <a:cubicBezTo>
                    <a:pt x="629" y="38"/>
                    <a:pt x="337" y="38"/>
                    <a:pt x="44" y="38"/>
                  </a:cubicBezTo>
                  <a:cubicBezTo>
                    <a:pt x="37" y="38"/>
                    <a:pt x="38" y="37"/>
                    <a:pt x="38" y="45"/>
                  </a:cubicBezTo>
                  <a:cubicBezTo>
                    <a:pt x="38" y="198"/>
                    <a:pt x="38" y="351"/>
                    <a:pt x="38" y="505"/>
                  </a:cubicBezTo>
                  <a:cubicBezTo>
                    <a:pt x="38" y="511"/>
                    <a:pt x="38" y="511"/>
                    <a:pt x="44" y="511"/>
                  </a:cubicBezTo>
                  <a:cubicBezTo>
                    <a:pt x="190" y="511"/>
                    <a:pt x="337" y="511"/>
                    <a:pt x="483" y="5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Freeform 16"/>
            <p:cNvSpPr>
              <a:spLocks/>
            </p:cNvSpPr>
            <p:nvPr/>
          </p:nvSpPr>
          <p:spPr bwMode="auto">
            <a:xfrm>
              <a:off x="3251200" y="4894792"/>
              <a:ext cx="1060450" cy="249238"/>
            </a:xfrm>
            <a:custGeom>
              <a:avLst/>
              <a:gdLst>
                <a:gd name="T0" fmla="*/ 278 w 333"/>
                <a:gd name="T1" fmla="*/ 0 h 78"/>
                <a:gd name="T2" fmla="*/ 282 w 333"/>
                <a:gd name="T3" fmla="*/ 34 h 78"/>
                <a:gd name="T4" fmla="*/ 288 w 333"/>
                <a:gd name="T5" fmla="*/ 60 h 78"/>
                <a:gd name="T6" fmla="*/ 298 w 333"/>
                <a:gd name="T7" fmla="*/ 67 h 78"/>
                <a:gd name="T8" fmla="*/ 329 w 333"/>
                <a:gd name="T9" fmla="*/ 74 h 78"/>
                <a:gd name="T10" fmla="*/ 333 w 333"/>
                <a:gd name="T11" fmla="*/ 76 h 78"/>
                <a:gd name="T12" fmla="*/ 329 w 333"/>
                <a:gd name="T13" fmla="*/ 77 h 78"/>
                <a:gd name="T14" fmla="*/ 221 w 333"/>
                <a:gd name="T15" fmla="*/ 77 h 78"/>
                <a:gd name="T16" fmla="*/ 6 w 333"/>
                <a:gd name="T17" fmla="*/ 77 h 78"/>
                <a:gd name="T18" fmla="*/ 0 w 333"/>
                <a:gd name="T19" fmla="*/ 76 h 78"/>
                <a:gd name="T20" fmla="*/ 5 w 333"/>
                <a:gd name="T21" fmla="*/ 74 h 78"/>
                <a:gd name="T22" fmla="*/ 35 w 333"/>
                <a:gd name="T23" fmla="*/ 67 h 78"/>
                <a:gd name="T24" fmla="*/ 49 w 333"/>
                <a:gd name="T25" fmla="*/ 50 h 78"/>
                <a:gd name="T26" fmla="*/ 56 w 333"/>
                <a:gd name="T27" fmla="*/ 0 h 78"/>
                <a:gd name="T28" fmla="*/ 66 w 333"/>
                <a:gd name="T29" fmla="*/ 0 h 78"/>
                <a:gd name="T30" fmla="*/ 278 w 333"/>
                <a:gd name="T31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33" h="78">
                  <a:moveTo>
                    <a:pt x="278" y="0"/>
                  </a:moveTo>
                  <a:cubicBezTo>
                    <a:pt x="280" y="12"/>
                    <a:pt x="280" y="23"/>
                    <a:pt x="282" y="34"/>
                  </a:cubicBezTo>
                  <a:cubicBezTo>
                    <a:pt x="283" y="43"/>
                    <a:pt x="285" y="51"/>
                    <a:pt x="288" y="60"/>
                  </a:cubicBezTo>
                  <a:cubicBezTo>
                    <a:pt x="290" y="64"/>
                    <a:pt x="293" y="67"/>
                    <a:pt x="298" y="67"/>
                  </a:cubicBezTo>
                  <a:cubicBezTo>
                    <a:pt x="309" y="68"/>
                    <a:pt x="319" y="72"/>
                    <a:pt x="329" y="74"/>
                  </a:cubicBezTo>
                  <a:cubicBezTo>
                    <a:pt x="331" y="74"/>
                    <a:pt x="333" y="74"/>
                    <a:pt x="333" y="76"/>
                  </a:cubicBezTo>
                  <a:cubicBezTo>
                    <a:pt x="333" y="78"/>
                    <a:pt x="330" y="77"/>
                    <a:pt x="329" y="77"/>
                  </a:cubicBezTo>
                  <a:cubicBezTo>
                    <a:pt x="293" y="77"/>
                    <a:pt x="257" y="77"/>
                    <a:pt x="221" y="77"/>
                  </a:cubicBezTo>
                  <a:cubicBezTo>
                    <a:pt x="149" y="77"/>
                    <a:pt x="78" y="77"/>
                    <a:pt x="6" y="77"/>
                  </a:cubicBezTo>
                  <a:cubicBezTo>
                    <a:pt x="4" y="77"/>
                    <a:pt x="2" y="78"/>
                    <a:pt x="0" y="76"/>
                  </a:cubicBezTo>
                  <a:cubicBezTo>
                    <a:pt x="1" y="74"/>
                    <a:pt x="3" y="74"/>
                    <a:pt x="5" y="74"/>
                  </a:cubicBezTo>
                  <a:cubicBezTo>
                    <a:pt x="15" y="72"/>
                    <a:pt x="25" y="69"/>
                    <a:pt x="35" y="67"/>
                  </a:cubicBezTo>
                  <a:cubicBezTo>
                    <a:pt x="44" y="66"/>
                    <a:pt x="46" y="61"/>
                    <a:pt x="49" y="50"/>
                  </a:cubicBezTo>
                  <a:cubicBezTo>
                    <a:pt x="52" y="35"/>
                    <a:pt x="56" y="0"/>
                    <a:pt x="56" y="0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66" y="0"/>
                    <a:pt x="207" y="0"/>
                    <a:pt x="278" y="0"/>
                  </a:cubicBezTo>
                  <a:close/>
                </a:path>
              </a:pathLst>
            </a:custGeom>
            <a:solidFill>
              <a:srgbClr val="F5F6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Freeform 17"/>
            <p:cNvSpPr>
              <a:spLocks/>
            </p:cNvSpPr>
            <p:nvPr/>
          </p:nvSpPr>
          <p:spPr bwMode="auto">
            <a:xfrm>
              <a:off x="3429000" y="4812242"/>
              <a:ext cx="708025" cy="82550"/>
            </a:xfrm>
            <a:custGeom>
              <a:avLst/>
              <a:gdLst>
                <a:gd name="T0" fmla="*/ 222 w 222"/>
                <a:gd name="T1" fmla="*/ 26 h 26"/>
                <a:gd name="T2" fmla="*/ 10 w 222"/>
                <a:gd name="T3" fmla="*/ 26 h 26"/>
                <a:gd name="T4" fmla="*/ 0 w 222"/>
                <a:gd name="T5" fmla="*/ 26 h 26"/>
                <a:gd name="T6" fmla="*/ 1 w 222"/>
                <a:gd name="T7" fmla="*/ 0 h 26"/>
                <a:gd name="T8" fmla="*/ 11 w 222"/>
                <a:gd name="T9" fmla="*/ 0 h 26"/>
                <a:gd name="T10" fmla="*/ 213 w 222"/>
                <a:gd name="T11" fmla="*/ 0 h 26"/>
                <a:gd name="T12" fmla="*/ 220 w 222"/>
                <a:gd name="T13" fmla="*/ 0 h 26"/>
                <a:gd name="T14" fmla="*/ 222 w 222"/>
                <a:gd name="T15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2" h="26">
                  <a:moveTo>
                    <a:pt x="222" y="26"/>
                  </a:moveTo>
                  <a:cubicBezTo>
                    <a:pt x="151" y="26"/>
                    <a:pt x="10" y="26"/>
                    <a:pt x="10" y="26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17"/>
                    <a:pt x="1" y="9"/>
                    <a:pt x="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45" y="0"/>
                    <a:pt x="213" y="0"/>
                  </a:cubicBezTo>
                  <a:cubicBezTo>
                    <a:pt x="215" y="0"/>
                    <a:pt x="218" y="0"/>
                    <a:pt x="220" y="0"/>
                  </a:cubicBezTo>
                  <a:lnTo>
                    <a:pt x="222" y="26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Freeform 18"/>
            <p:cNvSpPr>
              <a:spLocks/>
            </p:cNvSpPr>
            <p:nvPr/>
          </p:nvSpPr>
          <p:spPr bwMode="auto">
            <a:xfrm>
              <a:off x="3251200" y="5134504"/>
              <a:ext cx="1060450" cy="15875"/>
            </a:xfrm>
            <a:custGeom>
              <a:avLst/>
              <a:gdLst>
                <a:gd name="T0" fmla="*/ 167 w 333"/>
                <a:gd name="T1" fmla="*/ 2 h 5"/>
                <a:gd name="T2" fmla="*/ 331 w 333"/>
                <a:gd name="T3" fmla="*/ 2 h 5"/>
                <a:gd name="T4" fmla="*/ 333 w 333"/>
                <a:gd name="T5" fmla="*/ 3 h 5"/>
                <a:gd name="T6" fmla="*/ 331 w 333"/>
                <a:gd name="T7" fmla="*/ 5 h 5"/>
                <a:gd name="T8" fmla="*/ 324 w 333"/>
                <a:gd name="T9" fmla="*/ 5 h 5"/>
                <a:gd name="T10" fmla="*/ 6 w 333"/>
                <a:gd name="T11" fmla="*/ 5 h 5"/>
                <a:gd name="T12" fmla="*/ 0 w 333"/>
                <a:gd name="T13" fmla="*/ 3 h 5"/>
                <a:gd name="T14" fmla="*/ 6 w 333"/>
                <a:gd name="T15" fmla="*/ 2 h 5"/>
                <a:gd name="T16" fmla="*/ 167 w 333"/>
                <a:gd name="T17" fmla="*/ 2 h 5"/>
                <a:gd name="T18" fmla="*/ 167 w 333"/>
                <a:gd name="T1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33" h="5">
                  <a:moveTo>
                    <a:pt x="167" y="2"/>
                  </a:moveTo>
                  <a:cubicBezTo>
                    <a:pt x="222" y="2"/>
                    <a:pt x="276" y="2"/>
                    <a:pt x="331" y="2"/>
                  </a:cubicBezTo>
                  <a:cubicBezTo>
                    <a:pt x="332" y="2"/>
                    <a:pt x="333" y="1"/>
                    <a:pt x="333" y="3"/>
                  </a:cubicBezTo>
                  <a:cubicBezTo>
                    <a:pt x="333" y="4"/>
                    <a:pt x="332" y="5"/>
                    <a:pt x="331" y="5"/>
                  </a:cubicBezTo>
                  <a:cubicBezTo>
                    <a:pt x="328" y="5"/>
                    <a:pt x="326" y="5"/>
                    <a:pt x="324" y="5"/>
                  </a:cubicBezTo>
                  <a:cubicBezTo>
                    <a:pt x="218" y="5"/>
                    <a:pt x="112" y="5"/>
                    <a:pt x="6" y="5"/>
                  </a:cubicBezTo>
                  <a:cubicBezTo>
                    <a:pt x="4" y="5"/>
                    <a:pt x="0" y="5"/>
                    <a:pt x="0" y="3"/>
                  </a:cubicBezTo>
                  <a:cubicBezTo>
                    <a:pt x="0" y="0"/>
                    <a:pt x="4" y="2"/>
                    <a:pt x="6" y="2"/>
                  </a:cubicBezTo>
                  <a:cubicBezTo>
                    <a:pt x="60" y="2"/>
                    <a:pt x="114" y="2"/>
                    <a:pt x="167" y="2"/>
                  </a:cubicBezTo>
                  <a:cubicBezTo>
                    <a:pt x="167" y="2"/>
                    <a:pt x="167" y="2"/>
                    <a:pt x="167" y="2"/>
                  </a:cubicBez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" name="Group 33">
            <a:extLst>
              <a:ext uri="{FF2B5EF4-FFF2-40B4-BE49-F238E27FC236}">
                <a16:creationId xmlns:a16="http://schemas.microsoft.com/office/drawing/2014/main" id="{99393624-8017-08D7-BD05-E264B8ACB1E3}"/>
              </a:ext>
            </a:extLst>
          </p:cNvPr>
          <p:cNvGrpSpPr/>
          <p:nvPr/>
        </p:nvGrpSpPr>
        <p:grpSpPr>
          <a:xfrm>
            <a:off x="58449" y="1567543"/>
            <a:ext cx="5785966" cy="4593942"/>
            <a:chOff x="2244725" y="2692929"/>
            <a:chExt cx="3076575" cy="2457450"/>
          </a:xfrm>
        </p:grpSpPr>
        <p:sp>
          <p:nvSpPr>
            <p:cNvPr id="4" name="Freeform 14">
              <a:extLst>
                <a:ext uri="{FF2B5EF4-FFF2-40B4-BE49-F238E27FC236}">
                  <a16:creationId xmlns:a16="http://schemas.microsoft.com/office/drawing/2014/main" id="{C8236E35-9E70-F4CB-4095-17D2D61210E7}"/>
                </a:ext>
              </a:extLst>
            </p:cNvPr>
            <p:cNvSpPr>
              <a:spLocks/>
            </p:cNvSpPr>
            <p:nvPr/>
          </p:nvSpPr>
          <p:spPr bwMode="auto">
            <a:xfrm>
              <a:off x="2244725" y="4442354"/>
              <a:ext cx="3076575" cy="369888"/>
            </a:xfrm>
            <a:custGeom>
              <a:avLst/>
              <a:gdLst>
                <a:gd name="T0" fmla="*/ 373 w 966"/>
                <a:gd name="T1" fmla="*/ 116 h 116"/>
                <a:gd name="T2" fmla="*/ 145 w 966"/>
                <a:gd name="T3" fmla="*/ 116 h 116"/>
                <a:gd name="T4" fmla="*/ 36 w 966"/>
                <a:gd name="T5" fmla="*/ 116 h 116"/>
                <a:gd name="T6" fmla="*/ 2 w 966"/>
                <a:gd name="T7" fmla="*/ 89 h 116"/>
                <a:gd name="T8" fmla="*/ 0 w 966"/>
                <a:gd name="T9" fmla="*/ 75 h 116"/>
                <a:gd name="T10" fmla="*/ 0 w 966"/>
                <a:gd name="T11" fmla="*/ 0 h 116"/>
                <a:gd name="T12" fmla="*/ 943 w 966"/>
                <a:gd name="T13" fmla="*/ 0 h 116"/>
                <a:gd name="T14" fmla="*/ 966 w 966"/>
                <a:gd name="T15" fmla="*/ 0 h 116"/>
                <a:gd name="T16" fmla="*/ 966 w 966"/>
                <a:gd name="T17" fmla="*/ 79 h 116"/>
                <a:gd name="T18" fmla="*/ 928 w 966"/>
                <a:gd name="T19" fmla="*/ 116 h 116"/>
                <a:gd name="T20" fmla="*/ 600 w 966"/>
                <a:gd name="T21" fmla="*/ 116 h 116"/>
                <a:gd name="T22" fmla="*/ 592 w 966"/>
                <a:gd name="T23" fmla="*/ 116 h 116"/>
                <a:gd name="T24" fmla="*/ 585 w 966"/>
                <a:gd name="T25" fmla="*/ 116 h 116"/>
                <a:gd name="T26" fmla="*/ 383 w 966"/>
                <a:gd name="T27" fmla="*/ 116 h 116"/>
                <a:gd name="T28" fmla="*/ 373 w 966"/>
                <a:gd name="T29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66" h="116">
                  <a:moveTo>
                    <a:pt x="373" y="116"/>
                  </a:moveTo>
                  <a:cubicBezTo>
                    <a:pt x="297" y="116"/>
                    <a:pt x="221" y="116"/>
                    <a:pt x="145" y="116"/>
                  </a:cubicBezTo>
                  <a:cubicBezTo>
                    <a:pt x="109" y="116"/>
                    <a:pt x="72" y="116"/>
                    <a:pt x="36" y="116"/>
                  </a:cubicBezTo>
                  <a:cubicBezTo>
                    <a:pt x="21" y="116"/>
                    <a:pt x="5" y="104"/>
                    <a:pt x="2" y="89"/>
                  </a:cubicBezTo>
                  <a:cubicBezTo>
                    <a:pt x="0" y="84"/>
                    <a:pt x="0" y="80"/>
                    <a:pt x="0" y="75"/>
                  </a:cubicBezTo>
                  <a:cubicBezTo>
                    <a:pt x="0" y="52"/>
                    <a:pt x="0" y="0"/>
                    <a:pt x="0" y="0"/>
                  </a:cubicBezTo>
                  <a:cubicBezTo>
                    <a:pt x="0" y="0"/>
                    <a:pt x="631" y="0"/>
                    <a:pt x="943" y="0"/>
                  </a:cubicBezTo>
                  <a:cubicBezTo>
                    <a:pt x="950" y="0"/>
                    <a:pt x="959" y="0"/>
                    <a:pt x="966" y="0"/>
                  </a:cubicBezTo>
                  <a:cubicBezTo>
                    <a:pt x="966" y="0"/>
                    <a:pt x="966" y="56"/>
                    <a:pt x="966" y="79"/>
                  </a:cubicBezTo>
                  <a:cubicBezTo>
                    <a:pt x="966" y="100"/>
                    <a:pt x="949" y="116"/>
                    <a:pt x="928" y="116"/>
                  </a:cubicBezTo>
                  <a:cubicBezTo>
                    <a:pt x="819" y="116"/>
                    <a:pt x="709" y="116"/>
                    <a:pt x="600" y="116"/>
                  </a:cubicBezTo>
                  <a:cubicBezTo>
                    <a:pt x="598" y="116"/>
                    <a:pt x="595" y="116"/>
                    <a:pt x="592" y="116"/>
                  </a:cubicBezTo>
                  <a:cubicBezTo>
                    <a:pt x="590" y="116"/>
                    <a:pt x="587" y="116"/>
                    <a:pt x="585" y="116"/>
                  </a:cubicBezTo>
                  <a:cubicBezTo>
                    <a:pt x="517" y="116"/>
                    <a:pt x="450" y="116"/>
                    <a:pt x="383" y="116"/>
                  </a:cubicBezTo>
                  <a:lnTo>
                    <a:pt x="373" y="116"/>
                  </a:lnTo>
                  <a:close/>
                </a:path>
              </a:pathLst>
            </a:custGeom>
            <a:solidFill>
              <a:srgbClr val="F5F6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" name="Freeform 15">
              <a:extLst>
                <a:ext uri="{FF2B5EF4-FFF2-40B4-BE49-F238E27FC236}">
                  <a16:creationId xmlns:a16="http://schemas.microsoft.com/office/drawing/2014/main" id="{7D0A5EA4-FBFE-4034-64A8-8A05D684D63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44725" y="2692929"/>
              <a:ext cx="3076575" cy="1749425"/>
            </a:xfrm>
            <a:custGeom>
              <a:avLst/>
              <a:gdLst>
                <a:gd name="T0" fmla="*/ 966 w 966"/>
                <a:gd name="T1" fmla="*/ 549 h 549"/>
                <a:gd name="T2" fmla="*/ 943 w 966"/>
                <a:gd name="T3" fmla="*/ 549 h 549"/>
                <a:gd name="T4" fmla="*/ 0 w 966"/>
                <a:gd name="T5" fmla="*/ 549 h 549"/>
                <a:gd name="T6" fmla="*/ 0 w 966"/>
                <a:gd name="T7" fmla="*/ 108 h 549"/>
                <a:gd name="T8" fmla="*/ 1 w 966"/>
                <a:gd name="T9" fmla="*/ 39 h 549"/>
                <a:gd name="T10" fmla="*/ 14 w 966"/>
                <a:gd name="T11" fmla="*/ 9 h 549"/>
                <a:gd name="T12" fmla="*/ 39 w 966"/>
                <a:gd name="T13" fmla="*/ 1 h 549"/>
                <a:gd name="T14" fmla="*/ 806 w 966"/>
                <a:gd name="T15" fmla="*/ 1 h 549"/>
                <a:gd name="T16" fmla="*/ 926 w 966"/>
                <a:gd name="T17" fmla="*/ 1 h 549"/>
                <a:gd name="T18" fmla="*/ 966 w 966"/>
                <a:gd name="T19" fmla="*/ 41 h 549"/>
                <a:gd name="T20" fmla="*/ 966 w 966"/>
                <a:gd name="T21" fmla="*/ 549 h 549"/>
                <a:gd name="T22" fmla="*/ 483 w 966"/>
                <a:gd name="T23" fmla="*/ 511 h 549"/>
                <a:gd name="T24" fmla="*/ 923 w 966"/>
                <a:gd name="T25" fmla="*/ 511 h 549"/>
                <a:gd name="T26" fmla="*/ 928 w 966"/>
                <a:gd name="T27" fmla="*/ 506 h 549"/>
                <a:gd name="T28" fmla="*/ 928 w 966"/>
                <a:gd name="T29" fmla="*/ 45 h 549"/>
                <a:gd name="T30" fmla="*/ 922 w 966"/>
                <a:gd name="T31" fmla="*/ 38 h 549"/>
                <a:gd name="T32" fmla="*/ 44 w 966"/>
                <a:gd name="T33" fmla="*/ 38 h 549"/>
                <a:gd name="T34" fmla="*/ 38 w 966"/>
                <a:gd name="T35" fmla="*/ 45 h 549"/>
                <a:gd name="T36" fmla="*/ 38 w 966"/>
                <a:gd name="T37" fmla="*/ 505 h 549"/>
                <a:gd name="T38" fmla="*/ 44 w 966"/>
                <a:gd name="T39" fmla="*/ 511 h 549"/>
                <a:gd name="T40" fmla="*/ 483 w 966"/>
                <a:gd name="T41" fmla="*/ 511 h 5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66" h="549">
                  <a:moveTo>
                    <a:pt x="966" y="549"/>
                  </a:moveTo>
                  <a:cubicBezTo>
                    <a:pt x="959" y="549"/>
                    <a:pt x="950" y="549"/>
                    <a:pt x="943" y="549"/>
                  </a:cubicBezTo>
                  <a:cubicBezTo>
                    <a:pt x="631" y="549"/>
                    <a:pt x="0" y="549"/>
                    <a:pt x="0" y="549"/>
                  </a:cubicBezTo>
                  <a:cubicBezTo>
                    <a:pt x="0" y="549"/>
                    <a:pt x="0" y="254"/>
                    <a:pt x="0" y="108"/>
                  </a:cubicBezTo>
                  <a:cubicBezTo>
                    <a:pt x="0" y="85"/>
                    <a:pt x="1" y="62"/>
                    <a:pt x="1" y="39"/>
                  </a:cubicBezTo>
                  <a:cubicBezTo>
                    <a:pt x="2" y="27"/>
                    <a:pt x="4" y="17"/>
                    <a:pt x="14" y="9"/>
                  </a:cubicBezTo>
                  <a:cubicBezTo>
                    <a:pt x="21" y="3"/>
                    <a:pt x="30" y="1"/>
                    <a:pt x="39" y="1"/>
                  </a:cubicBezTo>
                  <a:cubicBezTo>
                    <a:pt x="295" y="1"/>
                    <a:pt x="550" y="1"/>
                    <a:pt x="806" y="1"/>
                  </a:cubicBezTo>
                  <a:cubicBezTo>
                    <a:pt x="846" y="1"/>
                    <a:pt x="886" y="2"/>
                    <a:pt x="926" y="1"/>
                  </a:cubicBezTo>
                  <a:cubicBezTo>
                    <a:pt x="949" y="0"/>
                    <a:pt x="966" y="19"/>
                    <a:pt x="966" y="41"/>
                  </a:cubicBezTo>
                  <a:cubicBezTo>
                    <a:pt x="966" y="209"/>
                    <a:pt x="966" y="549"/>
                    <a:pt x="966" y="549"/>
                  </a:cubicBezTo>
                  <a:close/>
                  <a:moveTo>
                    <a:pt x="483" y="511"/>
                  </a:moveTo>
                  <a:cubicBezTo>
                    <a:pt x="630" y="511"/>
                    <a:pt x="776" y="511"/>
                    <a:pt x="923" y="511"/>
                  </a:cubicBezTo>
                  <a:cubicBezTo>
                    <a:pt x="926" y="511"/>
                    <a:pt x="928" y="511"/>
                    <a:pt x="928" y="506"/>
                  </a:cubicBezTo>
                  <a:cubicBezTo>
                    <a:pt x="928" y="352"/>
                    <a:pt x="928" y="199"/>
                    <a:pt x="928" y="45"/>
                  </a:cubicBezTo>
                  <a:cubicBezTo>
                    <a:pt x="928" y="37"/>
                    <a:pt x="929" y="38"/>
                    <a:pt x="922" y="38"/>
                  </a:cubicBezTo>
                  <a:cubicBezTo>
                    <a:pt x="629" y="38"/>
                    <a:pt x="337" y="38"/>
                    <a:pt x="44" y="38"/>
                  </a:cubicBezTo>
                  <a:cubicBezTo>
                    <a:pt x="37" y="38"/>
                    <a:pt x="38" y="37"/>
                    <a:pt x="38" y="45"/>
                  </a:cubicBezTo>
                  <a:cubicBezTo>
                    <a:pt x="38" y="198"/>
                    <a:pt x="38" y="351"/>
                    <a:pt x="38" y="505"/>
                  </a:cubicBezTo>
                  <a:cubicBezTo>
                    <a:pt x="38" y="511"/>
                    <a:pt x="38" y="511"/>
                    <a:pt x="44" y="511"/>
                  </a:cubicBezTo>
                  <a:cubicBezTo>
                    <a:pt x="190" y="511"/>
                    <a:pt x="337" y="511"/>
                    <a:pt x="483" y="5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" name="Freeform 16">
              <a:extLst>
                <a:ext uri="{FF2B5EF4-FFF2-40B4-BE49-F238E27FC236}">
                  <a16:creationId xmlns:a16="http://schemas.microsoft.com/office/drawing/2014/main" id="{A4453BD8-D378-4D2E-83A4-5229FCD1A9B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1200" y="4894792"/>
              <a:ext cx="1060450" cy="249238"/>
            </a:xfrm>
            <a:custGeom>
              <a:avLst/>
              <a:gdLst>
                <a:gd name="T0" fmla="*/ 278 w 333"/>
                <a:gd name="T1" fmla="*/ 0 h 78"/>
                <a:gd name="T2" fmla="*/ 282 w 333"/>
                <a:gd name="T3" fmla="*/ 34 h 78"/>
                <a:gd name="T4" fmla="*/ 288 w 333"/>
                <a:gd name="T5" fmla="*/ 60 h 78"/>
                <a:gd name="T6" fmla="*/ 298 w 333"/>
                <a:gd name="T7" fmla="*/ 67 h 78"/>
                <a:gd name="T8" fmla="*/ 329 w 333"/>
                <a:gd name="T9" fmla="*/ 74 h 78"/>
                <a:gd name="T10" fmla="*/ 333 w 333"/>
                <a:gd name="T11" fmla="*/ 76 h 78"/>
                <a:gd name="T12" fmla="*/ 329 w 333"/>
                <a:gd name="T13" fmla="*/ 77 h 78"/>
                <a:gd name="T14" fmla="*/ 221 w 333"/>
                <a:gd name="T15" fmla="*/ 77 h 78"/>
                <a:gd name="T16" fmla="*/ 6 w 333"/>
                <a:gd name="T17" fmla="*/ 77 h 78"/>
                <a:gd name="T18" fmla="*/ 0 w 333"/>
                <a:gd name="T19" fmla="*/ 76 h 78"/>
                <a:gd name="T20" fmla="*/ 5 w 333"/>
                <a:gd name="T21" fmla="*/ 74 h 78"/>
                <a:gd name="T22" fmla="*/ 35 w 333"/>
                <a:gd name="T23" fmla="*/ 67 h 78"/>
                <a:gd name="T24" fmla="*/ 49 w 333"/>
                <a:gd name="T25" fmla="*/ 50 h 78"/>
                <a:gd name="T26" fmla="*/ 56 w 333"/>
                <a:gd name="T27" fmla="*/ 0 h 78"/>
                <a:gd name="T28" fmla="*/ 66 w 333"/>
                <a:gd name="T29" fmla="*/ 0 h 78"/>
                <a:gd name="T30" fmla="*/ 278 w 333"/>
                <a:gd name="T31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33" h="78">
                  <a:moveTo>
                    <a:pt x="278" y="0"/>
                  </a:moveTo>
                  <a:cubicBezTo>
                    <a:pt x="280" y="12"/>
                    <a:pt x="280" y="23"/>
                    <a:pt x="282" y="34"/>
                  </a:cubicBezTo>
                  <a:cubicBezTo>
                    <a:pt x="283" y="43"/>
                    <a:pt x="285" y="51"/>
                    <a:pt x="288" y="60"/>
                  </a:cubicBezTo>
                  <a:cubicBezTo>
                    <a:pt x="290" y="64"/>
                    <a:pt x="293" y="67"/>
                    <a:pt x="298" y="67"/>
                  </a:cubicBezTo>
                  <a:cubicBezTo>
                    <a:pt x="309" y="68"/>
                    <a:pt x="319" y="72"/>
                    <a:pt x="329" y="74"/>
                  </a:cubicBezTo>
                  <a:cubicBezTo>
                    <a:pt x="331" y="74"/>
                    <a:pt x="333" y="74"/>
                    <a:pt x="333" y="76"/>
                  </a:cubicBezTo>
                  <a:cubicBezTo>
                    <a:pt x="333" y="78"/>
                    <a:pt x="330" y="77"/>
                    <a:pt x="329" y="77"/>
                  </a:cubicBezTo>
                  <a:cubicBezTo>
                    <a:pt x="293" y="77"/>
                    <a:pt x="257" y="77"/>
                    <a:pt x="221" y="77"/>
                  </a:cubicBezTo>
                  <a:cubicBezTo>
                    <a:pt x="149" y="77"/>
                    <a:pt x="78" y="77"/>
                    <a:pt x="6" y="77"/>
                  </a:cubicBezTo>
                  <a:cubicBezTo>
                    <a:pt x="4" y="77"/>
                    <a:pt x="2" y="78"/>
                    <a:pt x="0" y="76"/>
                  </a:cubicBezTo>
                  <a:cubicBezTo>
                    <a:pt x="1" y="74"/>
                    <a:pt x="3" y="74"/>
                    <a:pt x="5" y="74"/>
                  </a:cubicBezTo>
                  <a:cubicBezTo>
                    <a:pt x="15" y="72"/>
                    <a:pt x="25" y="69"/>
                    <a:pt x="35" y="67"/>
                  </a:cubicBezTo>
                  <a:cubicBezTo>
                    <a:pt x="44" y="66"/>
                    <a:pt x="46" y="61"/>
                    <a:pt x="49" y="50"/>
                  </a:cubicBezTo>
                  <a:cubicBezTo>
                    <a:pt x="52" y="35"/>
                    <a:pt x="56" y="0"/>
                    <a:pt x="56" y="0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66" y="0"/>
                    <a:pt x="207" y="0"/>
                    <a:pt x="278" y="0"/>
                  </a:cubicBezTo>
                  <a:close/>
                </a:path>
              </a:pathLst>
            </a:custGeom>
            <a:solidFill>
              <a:srgbClr val="F5F6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" name="Freeform 17">
              <a:extLst>
                <a:ext uri="{FF2B5EF4-FFF2-40B4-BE49-F238E27FC236}">
                  <a16:creationId xmlns:a16="http://schemas.microsoft.com/office/drawing/2014/main" id="{CE75CE98-B222-7E37-8727-06147DF076EE}"/>
                </a:ext>
              </a:extLst>
            </p:cNvPr>
            <p:cNvSpPr>
              <a:spLocks/>
            </p:cNvSpPr>
            <p:nvPr/>
          </p:nvSpPr>
          <p:spPr bwMode="auto">
            <a:xfrm>
              <a:off x="3429000" y="4812242"/>
              <a:ext cx="708025" cy="82550"/>
            </a:xfrm>
            <a:custGeom>
              <a:avLst/>
              <a:gdLst>
                <a:gd name="T0" fmla="*/ 222 w 222"/>
                <a:gd name="T1" fmla="*/ 26 h 26"/>
                <a:gd name="T2" fmla="*/ 10 w 222"/>
                <a:gd name="T3" fmla="*/ 26 h 26"/>
                <a:gd name="T4" fmla="*/ 0 w 222"/>
                <a:gd name="T5" fmla="*/ 26 h 26"/>
                <a:gd name="T6" fmla="*/ 1 w 222"/>
                <a:gd name="T7" fmla="*/ 0 h 26"/>
                <a:gd name="T8" fmla="*/ 11 w 222"/>
                <a:gd name="T9" fmla="*/ 0 h 26"/>
                <a:gd name="T10" fmla="*/ 213 w 222"/>
                <a:gd name="T11" fmla="*/ 0 h 26"/>
                <a:gd name="T12" fmla="*/ 220 w 222"/>
                <a:gd name="T13" fmla="*/ 0 h 26"/>
                <a:gd name="T14" fmla="*/ 222 w 222"/>
                <a:gd name="T15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2" h="26">
                  <a:moveTo>
                    <a:pt x="222" y="26"/>
                  </a:moveTo>
                  <a:cubicBezTo>
                    <a:pt x="151" y="26"/>
                    <a:pt x="10" y="26"/>
                    <a:pt x="10" y="26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17"/>
                    <a:pt x="1" y="9"/>
                    <a:pt x="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45" y="0"/>
                    <a:pt x="213" y="0"/>
                  </a:cubicBezTo>
                  <a:cubicBezTo>
                    <a:pt x="215" y="0"/>
                    <a:pt x="218" y="0"/>
                    <a:pt x="220" y="0"/>
                  </a:cubicBezTo>
                  <a:lnTo>
                    <a:pt x="222" y="26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Freeform 18">
              <a:extLst>
                <a:ext uri="{FF2B5EF4-FFF2-40B4-BE49-F238E27FC236}">
                  <a16:creationId xmlns:a16="http://schemas.microsoft.com/office/drawing/2014/main" id="{DC9F37F8-43A6-0CFC-9F2D-A8351C3BE2B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1200" y="5134504"/>
              <a:ext cx="1060450" cy="15875"/>
            </a:xfrm>
            <a:custGeom>
              <a:avLst/>
              <a:gdLst>
                <a:gd name="T0" fmla="*/ 167 w 333"/>
                <a:gd name="T1" fmla="*/ 2 h 5"/>
                <a:gd name="T2" fmla="*/ 331 w 333"/>
                <a:gd name="T3" fmla="*/ 2 h 5"/>
                <a:gd name="T4" fmla="*/ 333 w 333"/>
                <a:gd name="T5" fmla="*/ 3 h 5"/>
                <a:gd name="T6" fmla="*/ 331 w 333"/>
                <a:gd name="T7" fmla="*/ 5 h 5"/>
                <a:gd name="T8" fmla="*/ 324 w 333"/>
                <a:gd name="T9" fmla="*/ 5 h 5"/>
                <a:gd name="T10" fmla="*/ 6 w 333"/>
                <a:gd name="T11" fmla="*/ 5 h 5"/>
                <a:gd name="T12" fmla="*/ 0 w 333"/>
                <a:gd name="T13" fmla="*/ 3 h 5"/>
                <a:gd name="T14" fmla="*/ 6 w 333"/>
                <a:gd name="T15" fmla="*/ 2 h 5"/>
                <a:gd name="T16" fmla="*/ 167 w 333"/>
                <a:gd name="T17" fmla="*/ 2 h 5"/>
                <a:gd name="T18" fmla="*/ 167 w 333"/>
                <a:gd name="T1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33" h="5">
                  <a:moveTo>
                    <a:pt x="167" y="2"/>
                  </a:moveTo>
                  <a:cubicBezTo>
                    <a:pt x="222" y="2"/>
                    <a:pt x="276" y="2"/>
                    <a:pt x="331" y="2"/>
                  </a:cubicBezTo>
                  <a:cubicBezTo>
                    <a:pt x="332" y="2"/>
                    <a:pt x="333" y="1"/>
                    <a:pt x="333" y="3"/>
                  </a:cubicBezTo>
                  <a:cubicBezTo>
                    <a:pt x="333" y="4"/>
                    <a:pt x="332" y="5"/>
                    <a:pt x="331" y="5"/>
                  </a:cubicBezTo>
                  <a:cubicBezTo>
                    <a:pt x="328" y="5"/>
                    <a:pt x="326" y="5"/>
                    <a:pt x="324" y="5"/>
                  </a:cubicBezTo>
                  <a:cubicBezTo>
                    <a:pt x="218" y="5"/>
                    <a:pt x="112" y="5"/>
                    <a:pt x="6" y="5"/>
                  </a:cubicBezTo>
                  <a:cubicBezTo>
                    <a:pt x="4" y="5"/>
                    <a:pt x="0" y="5"/>
                    <a:pt x="0" y="3"/>
                  </a:cubicBezTo>
                  <a:cubicBezTo>
                    <a:pt x="0" y="0"/>
                    <a:pt x="4" y="2"/>
                    <a:pt x="6" y="2"/>
                  </a:cubicBezTo>
                  <a:cubicBezTo>
                    <a:pt x="60" y="2"/>
                    <a:pt x="114" y="2"/>
                    <a:pt x="167" y="2"/>
                  </a:cubicBezTo>
                  <a:cubicBezTo>
                    <a:pt x="167" y="2"/>
                    <a:pt x="167" y="2"/>
                    <a:pt x="167" y="2"/>
                  </a:cubicBez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9" name="Oval 18">
            <a:extLst>
              <a:ext uri="{FF2B5EF4-FFF2-40B4-BE49-F238E27FC236}">
                <a16:creationId xmlns:a16="http://schemas.microsoft.com/office/drawing/2014/main" id="{4DA48417-E049-B10E-D892-5417FC8B3218}"/>
              </a:ext>
            </a:extLst>
          </p:cNvPr>
          <p:cNvSpPr/>
          <p:nvPr/>
        </p:nvSpPr>
        <p:spPr>
          <a:xfrm>
            <a:off x="1742557" y="6051552"/>
            <a:ext cx="2630704" cy="168217"/>
          </a:xfrm>
          <a:prstGeom prst="ellipse">
            <a:avLst/>
          </a:prstGeom>
          <a:solidFill>
            <a:schemeClr val="bg2">
              <a:lumMod val="9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TextovéPole 20">
            <a:extLst>
              <a:ext uri="{FF2B5EF4-FFF2-40B4-BE49-F238E27FC236}">
                <a16:creationId xmlns:a16="http://schemas.microsoft.com/office/drawing/2014/main" id="{F98A3632-67A2-DEAA-972E-DFC017983612}"/>
              </a:ext>
            </a:extLst>
          </p:cNvPr>
          <p:cNvSpPr txBox="1"/>
          <p:nvPr/>
        </p:nvSpPr>
        <p:spPr>
          <a:xfrm>
            <a:off x="2374991" y="669703"/>
            <a:ext cx="15474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3200" dirty="0">
                <a:solidFill>
                  <a:schemeClr val="bg1"/>
                </a:solidFill>
              </a:rPr>
              <a:t>Předtím</a:t>
            </a:r>
          </a:p>
        </p:txBody>
      </p:sp>
      <p:pic>
        <p:nvPicPr>
          <p:cNvPr id="28" name="Obrázek 27">
            <a:extLst>
              <a:ext uri="{FF2B5EF4-FFF2-40B4-BE49-F238E27FC236}">
                <a16:creationId xmlns:a16="http://schemas.microsoft.com/office/drawing/2014/main" id="{BC1BE8A3-7C1E-3CC2-D204-2A9C665FCD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195" b="4629"/>
          <a:stretch/>
        </p:blipFill>
        <p:spPr>
          <a:xfrm>
            <a:off x="289708" y="1692050"/>
            <a:ext cx="5353191" cy="2909329"/>
          </a:xfrm>
          <a:prstGeom prst="rect">
            <a:avLst/>
          </a:prstGeom>
        </p:spPr>
      </p:pic>
      <p:sp>
        <p:nvSpPr>
          <p:cNvPr id="29" name="TextovéPole 28">
            <a:extLst>
              <a:ext uri="{FF2B5EF4-FFF2-40B4-BE49-F238E27FC236}">
                <a16:creationId xmlns:a16="http://schemas.microsoft.com/office/drawing/2014/main" id="{3FA282CD-2E0E-ACC2-D134-793E08E8CFB3}"/>
              </a:ext>
            </a:extLst>
          </p:cNvPr>
          <p:cNvSpPr txBox="1"/>
          <p:nvPr/>
        </p:nvSpPr>
        <p:spPr>
          <a:xfrm>
            <a:off x="8804864" y="669703"/>
            <a:ext cx="9083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3200" dirty="0">
                <a:solidFill>
                  <a:schemeClr val="bg1"/>
                </a:solidFill>
              </a:rPr>
              <a:t>Teď</a:t>
            </a:r>
          </a:p>
        </p:txBody>
      </p:sp>
      <p:pic>
        <p:nvPicPr>
          <p:cNvPr id="10" name="Obrázek 9">
            <a:extLst>
              <a:ext uri="{FF2B5EF4-FFF2-40B4-BE49-F238E27FC236}">
                <a16:creationId xmlns:a16="http://schemas.microsoft.com/office/drawing/2014/main" id="{96A5C6C2-EA28-A2A0-88ED-022BC62F7A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5674" y="1782196"/>
            <a:ext cx="5924522" cy="281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741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9" grpId="0" animBg="1"/>
      <p:bldP spid="21" grpId="0"/>
      <p:bldP spid="2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Oval 18">
            <a:extLst>
              <a:ext uri="{FF2B5EF4-FFF2-40B4-BE49-F238E27FC236}">
                <a16:creationId xmlns:a16="http://schemas.microsoft.com/office/drawing/2014/main" id="{CE75301D-8D72-4138-8F5D-E9E34FB49D51}"/>
              </a:ext>
            </a:extLst>
          </p:cNvPr>
          <p:cNvSpPr/>
          <p:nvPr/>
        </p:nvSpPr>
        <p:spPr>
          <a:xfrm>
            <a:off x="7852908" y="6055867"/>
            <a:ext cx="2812297" cy="179680"/>
          </a:xfrm>
          <a:prstGeom prst="ellipse">
            <a:avLst/>
          </a:prstGeom>
          <a:solidFill>
            <a:schemeClr val="bg2">
              <a:lumMod val="9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4" name="Group 33"/>
          <p:cNvGrpSpPr/>
          <p:nvPr/>
        </p:nvGrpSpPr>
        <p:grpSpPr>
          <a:xfrm>
            <a:off x="6077474" y="1595535"/>
            <a:ext cx="6062621" cy="4568788"/>
            <a:chOff x="2244725" y="2692929"/>
            <a:chExt cx="3076575" cy="2457450"/>
          </a:xfrm>
        </p:grpSpPr>
        <p:sp>
          <p:nvSpPr>
            <p:cNvPr id="23" name="Freeform 14"/>
            <p:cNvSpPr>
              <a:spLocks/>
            </p:cNvSpPr>
            <p:nvPr/>
          </p:nvSpPr>
          <p:spPr bwMode="auto">
            <a:xfrm>
              <a:off x="2244725" y="4442354"/>
              <a:ext cx="3076575" cy="369888"/>
            </a:xfrm>
            <a:custGeom>
              <a:avLst/>
              <a:gdLst>
                <a:gd name="T0" fmla="*/ 373 w 966"/>
                <a:gd name="T1" fmla="*/ 116 h 116"/>
                <a:gd name="T2" fmla="*/ 145 w 966"/>
                <a:gd name="T3" fmla="*/ 116 h 116"/>
                <a:gd name="T4" fmla="*/ 36 w 966"/>
                <a:gd name="T5" fmla="*/ 116 h 116"/>
                <a:gd name="T6" fmla="*/ 2 w 966"/>
                <a:gd name="T7" fmla="*/ 89 h 116"/>
                <a:gd name="T8" fmla="*/ 0 w 966"/>
                <a:gd name="T9" fmla="*/ 75 h 116"/>
                <a:gd name="T10" fmla="*/ 0 w 966"/>
                <a:gd name="T11" fmla="*/ 0 h 116"/>
                <a:gd name="T12" fmla="*/ 943 w 966"/>
                <a:gd name="T13" fmla="*/ 0 h 116"/>
                <a:gd name="T14" fmla="*/ 966 w 966"/>
                <a:gd name="T15" fmla="*/ 0 h 116"/>
                <a:gd name="T16" fmla="*/ 966 w 966"/>
                <a:gd name="T17" fmla="*/ 79 h 116"/>
                <a:gd name="T18" fmla="*/ 928 w 966"/>
                <a:gd name="T19" fmla="*/ 116 h 116"/>
                <a:gd name="T20" fmla="*/ 600 w 966"/>
                <a:gd name="T21" fmla="*/ 116 h 116"/>
                <a:gd name="T22" fmla="*/ 592 w 966"/>
                <a:gd name="T23" fmla="*/ 116 h 116"/>
                <a:gd name="T24" fmla="*/ 585 w 966"/>
                <a:gd name="T25" fmla="*/ 116 h 116"/>
                <a:gd name="T26" fmla="*/ 383 w 966"/>
                <a:gd name="T27" fmla="*/ 116 h 116"/>
                <a:gd name="T28" fmla="*/ 373 w 966"/>
                <a:gd name="T29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66" h="116">
                  <a:moveTo>
                    <a:pt x="373" y="116"/>
                  </a:moveTo>
                  <a:cubicBezTo>
                    <a:pt x="297" y="116"/>
                    <a:pt x="221" y="116"/>
                    <a:pt x="145" y="116"/>
                  </a:cubicBezTo>
                  <a:cubicBezTo>
                    <a:pt x="109" y="116"/>
                    <a:pt x="72" y="116"/>
                    <a:pt x="36" y="116"/>
                  </a:cubicBezTo>
                  <a:cubicBezTo>
                    <a:pt x="21" y="116"/>
                    <a:pt x="5" y="104"/>
                    <a:pt x="2" y="89"/>
                  </a:cubicBezTo>
                  <a:cubicBezTo>
                    <a:pt x="0" y="84"/>
                    <a:pt x="0" y="80"/>
                    <a:pt x="0" y="75"/>
                  </a:cubicBezTo>
                  <a:cubicBezTo>
                    <a:pt x="0" y="52"/>
                    <a:pt x="0" y="0"/>
                    <a:pt x="0" y="0"/>
                  </a:cubicBezTo>
                  <a:cubicBezTo>
                    <a:pt x="0" y="0"/>
                    <a:pt x="631" y="0"/>
                    <a:pt x="943" y="0"/>
                  </a:cubicBezTo>
                  <a:cubicBezTo>
                    <a:pt x="950" y="0"/>
                    <a:pt x="959" y="0"/>
                    <a:pt x="966" y="0"/>
                  </a:cubicBezTo>
                  <a:cubicBezTo>
                    <a:pt x="966" y="0"/>
                    <a:pt x="966" y="56"/>
                    <a:pt x="966" y="79"/>
                  </a:cubicBezTo>
                  <a:cubicBezTo>
                    <a:pt x="966" y="100"/>
                    <a:pt x="949" y="116"/>
                    <a:pt x="928" y="116"/>
                  </a:cubicBezTo>
                  <a:cubicBezTo>
                    <a:pt x="819" y="116"/>
                    <a:pt x="709" y="116"/>
                    <a:pt x="600" y="116"/>
                  </a:cubicBezTo>
                  <a:cubicBezTo>
                    <a:pt x="598" y="116"/>
                    <a:pt x="595" y="116"/>
                    <a:pt x="592" y="116"/>
                  </a:cubicBezTo>
                  <a:cubicBezTo>
                    <a:pt x="590" y="116"/>
                    <a:pt x="587" y="116"/>
                    <a:pt x="585" y="116"/>
                  </a:cubicBezTo>
                  <a:cubicBezTo>
                    <a:pt x="517" y="116"/>
                    <a:pt x="450" y="116"/>
                    <a:pt x="383" y="116"/>
                  </a:cubicBezTo>
                  <a:lnTo>
                    <a:pt x="373" y="116"/>
                  </a:lnTo>
                  <a:close/>
                </a:path>
              </a:pathLst>
            </a:custGeom>
            <a:solidFill>
              <a:srgbClr val="F5F6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Freeform 15"/>
            <p:cNvSpPr>
              <a:spLocks noEditPoints="1"/>
            </p:cNvSpPr>
            <p:nvPr/>
          </p:nvSpPr>
          <p:spPr bwMode="auto">
            <a:xfrm>
              <a:off x="2244725" y="2692929"/>
              <a:ext cx="3076575" cy="1749425"/>
            </a:xfrm>
            <a:custGeom>
              <a:avLst/>
              <a:gdLst>
                <a:gd name="T0" fmla="*/ 966 w 966"/>
                <a:gd name="T1" fmla="*/ 549 h 549"/>
                <a:gd name="T2" fmla="*/ 943 w 966"/>
                <a:gd name="T3" fmla="*/ 549 h 549"/>
                <a:gd name="T4" fmla="*/ 0 w 966"/>
                <a:gd name="T5" fmla="*/ 549 h 549"/>
                <a:gd name="T6" fmla="*/ 0 w 966"/>
                <a:gd name="T7" fmla="*/ 108 h 549"/>
                <a:gd name="T8" fmla="*/ 1 w 966"/>
                <a:gd name="T9" fmla="*/ 39 h 549"/>
                <a:gd name="T10" fmla="*/ 14 w 966"/>
                <a:gd name="T11" fmla="*/ 9 h 549"/>
                <a:gd name="T12" fmla="*/ 39 w 966"/>
                <a:gd name="T13" fmla="*/ 1 h 549"/>
                <a:gd name="T14" fmla="*/ 806 w 966"/>
                <a:gd name="T15" fmla="*/ 1 h 549"/>
                <a:gd name="T16" fmla="*/ 926 w 966"/>
                <a:gd name="T17" fmla="*/ 1 h 549"/>
                <a:gd name="T18" fmla="*/ 966 w 966"/>
                <a:gd name="T19" fmla="*/ 41 h 549"/>
                <a:gd name="T20" fmla="*/ 966 w 966"/>
                <a:gd name="T21" fmla="*/ 549 h 549"/>
                <a:gd name="T22" fmla="*/ 483 w 966"/>
                <a:gd name="T23" fmla="*/ 511 h 549"/>
                <a:gd name="T24" fmla="*/ 923 w 966"/>
                <a:gd name="T25" fmla="*/ 511 h 549"/>
                <a:gd name="T26" fmla="*/ 928 w 966"/>
                <a:gd name="T27" fmla="*/ 506 h 549"/>
                <a:gd name="T28" fmla="*/ 928 w 966"/>
                <a:gd name="T29" fmla="*/ 45 h 549"/>
                <a:gd name="T30" fmla="*/ 922 w 966"/>
                <a:gd name="T31" fmla="*/ 38 h 549"/>
                <a:gd name="T32" fmla="*/ 44 w 966"/>
                <a:gd name="T33" fmla="*/ 38 h 549"/>
                <a:gd name="T34" fmla="*/ 38 w 966"/>
                <a:gd name="T35" fmla="*/ 45 h 549"/>
                <a:gd name="T36" fmla="*/ 38 w 966"/>
                <a:gd name="T37" fmla="*/ 505 h 549"/>
                <a:gd name="T38" fmla="*/ 44 w 966"/>
                <a:gd name="T39" fmla="*/ 511 h 549"/>
                <a:gd name="T40" fmla="*/ 483 w 966"/>
                <a:gd name="T41" fmla="*/ 511 h 5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66" h="549">
                  <a:moveTo>
                    <a:pt x="966" y="549"/>
                  </a:moveTo>
                  <a:cubicBezTo>
                    <a:pt x="959" y="549"/>
                    <a:pt x="950" y="549"/>
                    <a:pt x="943" y="549"/>
                  </a:cubicBezTo>
                  <a:cubicBezTo>
                    <a:pt x="631" y="549"/>
                    <a:pt x="0" y="549"/>
                    <a:pt x="0" y="549"/>
                  </a:cubicBezTo>
                  <a:cubicBezTo>
                    <a:pt x="0" y="549"/>
                    <a:pt x="0" y="254"/>
                    <a:pt x="0" y="108"/>
                  </a:cubicBezTo>
                  <a:cubicBezTo>
                    <a:pt x="0" y="85"/>
                    <a:pt x="1" y="62"/>
                    <a:pt x="1" y="39"/>
                  </a:cubicBezTo>
                  <a:cubicBezTo>
                    <a:pt x="2" y="27"/>
                    <a:pt x="4" y="17"/>
                    <a:pt x="14" y="9"/>
                  </a:cubicBezTo>
                  <a:cubicBezTo>
                    <a:pt x="21" y="3"/>
                    <a:pt x="30" y="1"/>
                    <a:pt x="39" y="1"/>
                  </a:cubicBezTo>
                  <a:cubicBezTo>
                    <a:pt x="295" y="1"/>
                    <a:pt x="550" y="1"/>
                    <a:pt x="806" y="1"/>
                  </a:cubicBezTo>
                  <a:cubicBezTo>
                    <a:pt x="846" y="1"/>
                    <a:pt x="886" y="2"/>
                    <a:pt x="926" y="1"/>
                  </a:cubicBezTo>
                  <a:cubicBezTo>
                    <a:pt x="949" y="0"/>
                    <a:pt x="966" y="19"/>
                    <a:pt x="966" y="41"/>
                  </a:cubicBezTo>
                  <a:cubicBezTo>
                    <a:pt x="966" y="209"/>
                    <a:pt x="966" y="549"/>
                    <a:pt x="966" y="549"/>
                  </a:cubicBezTo>
                  <a:close/>
                  <a:moveTo>
                    <a:pt x="483" y="511"/>
                  </a:moveTo>
                  <a:cubicBezTo>
                    <a:pt x="630" y="511"/>
                    <a:pt x="776" y="511"/>
                    <a:pt x="923" y="511"/>
                  </a:cubicBezTo>
                  <a:cubicBezTo>
                    <a:pt x="926" y="511"/>
                    <a:pt x="928" y="511"/>
                    <a:pt x="928" y="506"/>
                  </a:cubicBezTo>
                  <a:cubicBezTo>
                    <a:pt x="928" y="352"/>
                    <a:pt x="928" y="199"/>
                    <a:pt x="928" y="45"/>
                  </a:cubicBezTo>
                  <a:cubicBezTo>
                    <a:pt x="928" y="37"/>
                    <a:pt x="929" y="38"/>
                    <a:pt x="922" y="38"/>
                  </a:cubicBezTo>
                  <a:cubicBezTo>
                    <a:pt x="629" y="38"/>
                    <a:pt x="337" y="38"/>
                    <a:pt x="44" y="38"/>
                  </a:cubicBezTo>
                  <a:cubicBezTo>
                    <a:pt x="37" y="38"/>
                    <a:pt x="38" y="37"/>
                    <a:pt x="38" y="45"/>
                  </a:cubicBezTo>
                  <a:cubicBezTo>
                    <a:pt x="38" y="198"/>
                    <a:pt x="38" y="351"/>
                    <a:pt x="38" y="505"/>
                  </a:cubicBezTo>
                  <a:cubicBezTo>
                    <a:pt x="38" y="511"/>
                    <a:pt x="38" y="511"/>
                    <a:pt x="44" y="511"/>
                  </a:cubicBezTo>
                  <a:cubicBezTo>
                    <a:pt x="190" y="511"/>
                    <a:pt x="337" y="511"/>
                    <a:pt x="483" y="5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Freeform 16"/>
            <p:cNvSpPr>
              <a:spLocks/>
            </p:cNvSpPr>
            <p:nvPr/>
          </p:nvSpPr>
          <p:spPr bwMode="auto">
            <a:xfrm>
              <a:off x="3251200" y="4894792"/>
              <a:ext cx="1060450" cy="249238"/>
            </a:xfrm>
            <a:custGeom>
              <a:avLst/>
              <a:gdLst>
                <a:gd name="T0" fmla="*/ 278 w 333"/>
                <a:gd name="T1" fmla="*/ 0 h 78"/>
                <a:gd name="T2" fmla="*/ 282 w 333"/>
                <a:gd name="T3" fmla="*/ 34 h 78"/>
                <a:gd name="T4" fmla="*/ 288 w 333"/>
                <a:gd name="T5" fmla="*/ 60 h 78"/>
                <a:gd name="T6" fmla="*/ 298 w 333"/>
                <a:gd name="T7" fmla="*/ 67 h 78"/>
                <a:gd name="T8" fmla="*/ 329 w 333"/>
                <a:gd name="T9" fmla="*/ 74 h 78"/>
                <a:gd name="T10" fmla="*/ 333 w 333"/>
                <a:gd name="T11" fmla="*/ 76 h 78"/>
                <a:gd name="T12" fmla="*/ 329 w 333"/>
                <a:gd name="T13" fmla="*/ 77 h 78"/>
                <a:gd name="T14" fmla="*/ 221 w 333"/>
                <a:gd name="T15" fmla="*/ 77 h 78"/>
                <a:gd name="T16" fmla="*/ 6 w 333"/>
                <a:gd name="T17" fmla="*/ 77 h 78"/>
                <a:gd name="T18" fmla="*/ 0 w 333"/>
                <a:gd name="T19" fmla="*/ 76 h 78"/>
                <a:gd name="T20" fmla="*/ 5 w 333"/>
                <a:gd name="T21" fmla="*/ 74 h 78"/>
                <a:gd name="T22" fmla="*/ 35 w 333"/>
                <a:gd name="T23" fmla="*/ 67 h 78"/>
                <a:gd name="T24" fmla="*/ 49 w 333"/>
                <a:gd name="T25" fmla="*/ 50 h 78"/>
                <a:gd name="T26" fmla="*/ 56 w 333"/>
                <a:gd name="T27" fmla="*/ 0 h 78"/>
                <a:gd name="T28" fmla="*/ 66 w 333"/>
                <a:gd name="T29" fmla="*/ 0 h 78"/>
                <a:gd name="T30" fmla="*/ 278 w 333"/>
                <a:gd name="T31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33" h="78">
                  <a:moveTo>
                    <a:pt x="278" y="0"/>
                  </a:moveTo>
                  <a:cubicBezTo>
                    <a:pt x="280" y="12"/>
                    <a:pt x="280" y="23"/>
                    <a:pt x="282" y="34"/>
                  </a:cubicBezTo>
                  <a:cubicBezTo>
                    <a:pt x="283" y="43"/>
                    <a:pt x="285" y="51"/>
                    <a:pt x="288" y="60"/>
                  </a:cubicBezTo>
                  <a:cubicBezTo>
                    <a:pt x="290" y="64"/>
                    <a:pt x="293" y="67"/>
                    <a:pt x="298" y="67"/>
                  </a:cubicBezTo>
                  <a:cubicBezTo>
                    <a:pt x="309" y="68"/>
                    <a:pt x="319" y="72"/>
                    <a:pt x="329" y="74"/>
                  </a:cubicBezTo>
                  <a:cubicBezTo>
                    <a:pt x="331" y="74"/>
                    <a:pt x="333" y="74"/>
                    <a:pt x="333" y="76"/>
                  </a:cubicBezTo>
                  <a:cubicBezTo>
                    <a:pt x="333" y="78"/>
                    <a:pt x="330" y="77"/>
                    <a:pt x="329" y="77"/>
                  </a:cubicBezTo>
                  <a:cubicBezTo>
                    <a:pt x="293" y="77"/>
                    <a:pt x="257" y="77"/>
                    <a:pt x="221" y="77"/>
                  </a:cubicBezTo>
                  <a:cubicBezTo>
                    <a:pt x="149" y="77"/>
                    <a:pt x="78" y="77"/>
                    <a:pt x="6" y="77"/>
                  </a:cubicBezTo>
                  <a:cubicBezTo>
                    <a:pt x="4" y="77"/>
                    <a:pt x="2" y="78"/>
                    <a:pt x="0" y="76"/>
                  </a:cubicBezTo>
                  <a:cubicBezTo>
                    <a:pt x="1" y="74"/>
                    <a:pt x="3" y="74"/>
                    <a:pt x="5" y="74"/>
                  </a:cubicBezTo>
                  <a:cubicBezTo>
                    <a:pt x="15" y="72"/>
                    <a:pt x="25" y="69"/>
                    <a:pt x="35" y="67"/>
                  </a:cubicBezTo>
                  <a:cubicBezTo>
                    <a:pt x="44" y="66"/>
                    <a:pt x="46" y="61"/>
                    <a:pt x="49" y="50"/>
                  </a:cubicBezTo>
                  <a:cubicBezTo>
                    <a:pt x="52" y="35"/>
                    <a:pt x="56" y="0"/>
                    <a:pt x="56" y="0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66" y="0"/>
                    <a:pt x="207" y="0"/>
                    <a:pt x="278" y="0"/>
                  </a:cubicBezTo>
                  <a:close/>
                </a:path>
              </a:pathLst>
            </a:custGeom>
            <a:solidFill>
              <a:srgbClr val="F5F6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Freeform 17"/>
            <p:cNvSpPr>
              <a:spLocks/>
            </p:cNvSpPr>
            <p:nvPr/>
          </p:nvSpPr>
          <p:spPr bwMode="auto">
            <a:xfrm>
              <a:off x="3429000" y="4812242"/>
              <a:ext cx="708025" cy="82550"/>
            </a:xfrm>
            <a:custGeom>
              <a:avLst/>
              <a:gdLst>
                <a:gd name="T0" fmla="*/ 222 w 222"/>
                <a:gd name="T1" fmla="*/ 26 h 26"/>
                <a:gd name="T2" fmla="*/ 10 w 222"/>
                <a:gd name="T3" fmla="*/ 26 h 26"/>
                <a:gd name="T4" fmla="*/ 0 w 222"/>
                <a:gd name="T5" fmla="*/ 26 h 26"/>
                <a:gd name="T6" fmla="*/ 1 w 222"/>
                <a:gd name="T7" fmla="*/ 0 h 26"/>
                <a:gd name="T8" fmla="*/ 11 w 222"/>
                <a:gd name="T9" fmla="*/ 0 h 26"/>
                <a:gd name="T10" fmla="*/ 213 w 222"/>
                <a:gd name="T11" fmla="*/ 0 h 26"/>
                <a:gd name="T12" fmla="*/ 220 w 222"/>
                <a:gd name="T13" fmla="*/ 0 h 26"/>
                <a:gd name="T14" fmla="*/ 222 w 222"/>
                <a:gd name="T15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2" h="26">
                  <a:moveTo>
                    <a:pt x="222" y="26"/>
                  </a:moveTo>
                  <a:cubicBezTo>
                    <a:pt x="151" y="26"/>
                    <a:pt x="10" y="26"/>
                    <a:pt x="10" y="26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17"/>
                    <a:pt x="1" y="9"/>
                    <a:pt x="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45" y="0"/>
                    <a:pt x="213" y="0"/>
                  </a:cubicBezTo>
                  <a:cubicBezTo>
                    <a:pt x="215" y="0"/>
                    <a:pt x="218" y="0"/>
                    <a:pt x="220" y="0"/>
                  </a:cubicBezTo>
                  <a:lnTo>
                    <a:pt x="222" y="26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Freeform 18"/>
            <p:cNvSpPr>
              <a:spLocks/>
            </p:cNvSpPr>
            <p:nvPr/>
          </p:nvSpPr>
          <p:spPr bwMode="auto">
            <a:xfrm>
              <a:off x="3251200" y="5134504"/>
              <a:ext cx="1060450" cy="15875"/>
            </a:xfrm>
            <a:custGeom>
              <a:avLst/>
              <a:gdLst>
                <a:gd name="T0" fmla="*/ 167 w 333"/>
                <a:gd name="T1" fmla="*/ 2 h 5"/>
                <a:gd name="T2" fmla="*/ 331 w 333"/>
                <a:gd name="T3" fmla="*/ 2 h 5"/>
                <a:gd name="T4" fmla="*/ 333 w 333"/>
                <a:gd name="T5" fmla="*/ 3 h 5"/>
                <a:gd name="T6" fmla="*/ 331 w 333"/>
                <a:gd name="T7" fmla="*/ 5 h 5"/>
                <a:gd name="T8" fmla="*/ 324 w 333"/>
                <a:gd name="T9" fmla="*/ 5 h 5"/>
                <a:gd name="T10" fmla="*/ 6 w 333"/>
                <a:gd name="T11" fmla="*/ 5 h 5"/>
                <a:gd name="T12" fmla="*/ 0 w 333"/>
                <a:gd name="T13" fmla="*/ 3 h 5"/>
                <a:gd name="T14" fmla="*/ 6 w 333"/>
                <a:gd name="T15" fmla="*/ 2 h 5"/>
                <a:gd name="T16" fmla="*/ 167 w 333"/>
                <a:gd name="T17" fmla="*/ 2 h 5"/>
                <a:gd name="T18" fmla="*/ 167 w 333"/>
                <a:gd name="T1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33" h="5">
                  <a:moveTo>
                    <a:pt x="167" y="2"/>
                  </a:moveTo>
                  <a:cubicBezTo>
                    <a:pt x="222" y="2"/>
                    <a:pt x="276" y="2"/>
                    <a:pt x="331" y="2"/>
                  </a:cubicBezTo>
                  <a:cubicBezTo>
                    <a:pt x="332" y="2"/>
                    <a:pt x="333" y="1"/>
                    <a:pt x="333" y="3"/>
                  </a:cubicBezTo>
                  <a:cubicBezTo>
                    <a:pt x="333" y="4"/>
                    <a:pt x="332" y="5"/>
                    <a:pt x="331" y="5"/>
                  </a:cubicBezTo>
                  <a:cubicBezTo>
                    <a:pt x="328" y="5"/>
                    <a:pt x="326" y="5"/>
                    <a:pt x="324" y="5"/>
                  </a:cubicBezTo>
                  <a:cubicBezTo>
                    <a:pt x="218" y="5"/>
                    <a:pt x="112" y="5"/>
                    <a:pt x="6" y="5"/>
                  </a:cubicBezTo>
                  <a:cubicBezTo>
                    <a:pt x="4" y="5"/>
                    <a:pt x="0" y="5"/>
                    <a:pt x="0" y="3"/>
                  </a:cubicBezTo>
                  <a:cubicBezTo>
                    <a:pt x="0" y="0"/>
                    <a:pt x="4" y="2"/>
                    <a:pt x="6" y="2"/>
                  </a:cubicBezTo>
                  <a:cubicBezTo>
                    <a:pt x="60" y="2"/>
                    <a:pt x="114" y="2"/>
                    <a:pt x="167" y="2"/>
                  </a:cubicBezTo>
                  <a:cubicBezTo>
                    <a:pt x="167" y="2"/>
                    <a:pt x="167" y="2"/>
                    <a:pt x="167" y="2"/>
                  </a:cubicBez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" name="Group 33">
            <a:extLst>
              <a:ext uri="{FF2B5EF4-FFF2-40B4-BE49-F238E27FC236}">
                <a16:creationId xmlns:a16="http://schemas.microsoft.com/office/drawing/2014/main" id="{99393624-8017-08D7-BD05-E264B8ACB1E3}"/>
              </a:ext>
            </a:extLst>
          </p:cNvPr>
          <p:cNvGrpSpPr/>
          <p:nvPr/>
        </p:nvGrpSpPr>
        <p:grpSpPr>
          <a:xfrm>
            <a:off x="58448" y="1595535"/>
            <a:ext cx="5911398" cy="4565949"/>
            <a:chOff x="2244725" y="2692929"/>
            <a:chExt cx="3076575" cy="2457450"/>
          </a:xfrm>
        </p:grpSpPr>
        <p:sp>
          <p:nvSpPr>
            <p:cNvPr id="4" name="Freeform 14">
              <a:extLst>
                <a:ext uri="{FF2B5EF4-FFF2-40B4-BE49-F238E27FC236}">
                  <a16:creationId xmlns:a16="http://schemas.microsoft.com/office/drawing/2014/main" id="{C8236E35-9E70-F4CB-4095-17D2D61210E7}"/>
                </a:ext>
              </a:extLst>
            </p:cNvPr>
            <p:cNvSpPr>
              <a:spLocks/>
            </p:cNvSpPr>
            <p:nvPr/>
          </p:nvSpPr>
          <p:spPr bwMode="auto">
            <a:xfrm>
              <a:off x="2244725" y="4442354"/>
              <a:ext cx="3076575" cy="369888"/>
            </a:xfrm>
            <a:custGeom>
              <a:avLst/>
              <a:gdLst>
                <a:gd name="T0" fmla="*/ 373 w 966"/>
                <a:gd name="T1" fmla="*/ 116 h 116"/>
                <a:gd name="T2" fmla="*/ 145 w 966"/>
                <a:gd name="T3" fmla="*/ 116 h 116"/>
                <a:gd name="T4" fmla="*/ 36 w 966"/>
                <a:gd name="T5" fmla="*/ 116 h 116"/>
                <a:gd name="T6" fmla="*/ 2 w 966"/>
                <a:gd name="T7" fmla="*/ 89 h 116"/>
                <a:gd name="T8" fmla="*/ 0 w 966"/>
                <a:gd name="T9" fmla="*/ 75 h 116"/>
                <a:gd name="T10" fmla="*/ 0 w 966"/>
                <a:gd name="T11" fmla="*/ 0 h 116"/>
                <a:gd name="T12" fmla="*/ 943 w 966"/>
                <a:gd name="T13" fmla="*/ 0 h 116"/>
                <a:gd name="T14" fmla="*/ 966 w 966"/>
                <a:gd name="T15" fmla="*/ 0 h 116"/>
                <a:gd name="T16" fmla="*/ 966 w 966"/>
                <a:gd name="T17" fmla="*/ 79 h 116"/>
                <a:gd name="T18" fmla="*/ 928 w 966"/>
                <a:gd name="T19" fmla="*/ 116 h 116"/>
                <a:gd name="T20" fmla="*/ 600 w 966"/>
                <a:gd name="T21" fmla="*/ 116 h 116"/>
                <a:gd name="T22" fmla="*/ 592 w 966"/>
                <a:gd name="T23" fmla="*/ 116 h 116"/>
                <a:gd name="T24" fmla="*/ 585 w 966"/>
                <a:gd name="T25" fmla="*/ 116 h 116"/>
                <a:gd name="T26" fmla="*/ 383 w 966"/>
                <a:gd name="T27" fmla="*/ 116 h 116"/>
                <a:gd name="T28" fmla="*/ 373 w 966"/>
                <a:gd name="T29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66" h="116">
                  <a:moveTo>
                    <a:pt x="373" y="116"/>
                  </a:moveTo>
                  <a:cubicBezTo>
                    <a:pt x="297" y="116"/>
                    <a:pt x="221" y="116"/>
                    <a:pt x="145" y="116"/>
                  </a:cubicBezTo>
                  <a:cubicBezTo>
                    <a:pt x="109" y="116"/>
                    <a:pt x="72" y="116"/>
                    <a:pt x="36" y="116"/>
                  </a:cubicBezTo>
                  <a:cubicBezTo>
                    <a:pt x="21" y="116"/>
                    <a:pt x="5" y="104"/>
                    <a:pt x="2" y="89"/>
                  </a:cubicBezTo>
                  <a:cubicBezTo>
                    <a:pt x="0" y="84"/>
                    <a:pt x="0" y="80"/>
                    <a:pt x="0" y="75"/>
                  </a:cubicBezTo>
                  <a:cubicBezTo>
                    <a:pt x="0" y="52"/>
                    <a:pt x="0" y="0"/>
                    <a:pt x="0" y="0"/>
                  </a:cubicBezTo>
                  <a:cubicBezTo>
                    <a:pt x="0" y="0"/>
                    <a:pt x="631" y="0"/>
                    <a:pt x="943" y="0"/>
                  </a:cubicBezTo>
                  <a:cubicBezTo>
                    <a:pt x="950" y="0"/>
                    <a:pt x="959" y="0"/>
                    <a:pt x="966" y="0"/>
                  </a:cubicBezTo>
                  <a:cubicBezTo>
                    <a:pt x="966" y="0"/>
                    <a:pt x="966" y="56"/>
                    <a:pt x="966" y="79"/>
                  </a:cubicBezTo>
                  <a:cubicBezTo>
                    <a:pt x="966" y="100"/>
                    <a:pt x="949" y="116"/>
                    <a:pt x="928" y="116"/>
                  </a:cubicBezTo>
                  <a:cubicBezTo>
                    <a:pt x="819" y="116"/>
                    <a:pt x="709" y="116"/>
                    <a:pt x="600" y="116"/>
                  </a:cubicBezTo>
                  <a:cubicBezTo>
                    <a:pt x="598" y="116"/>
                    <a:pt x="595" y="116"/>
                    <a:pt x="592" y="116"/>
                  </a:cubicBezTo>
                  <a:cubicBezTo>
                    <a:pt x="590" y="116"/>
                    <a:pt x="587" y="116"/>
                    <a:pt x="585" y="116"/>
                  </a:cubicBezTo>
                  <a:cubicBezTo>
                    <a:pt x="517" y="116"/>
                    <a:pt x="450" y="116"/>
                    <a:pt x="383" y="116"/>
                  </a:cubicBezTo>
                  <a:lnTo>
                    <a:pt x="373" y="116"/>
                  </a:lnTo>
                  <a:close/>
                </a:path>
              </a:pathLst>
            </a:custGeom>
            <a:solidFill>
              <a:srgbClr val="F5F6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" name="Freeform 15">
              <a:extLst>
                <a:ext uri="{FF2B5EF4-FFF2-40B4-BE49-F238E27FC236}">
                  <a16:creationId xmlns:a16="http://schemas.microsoft.com/office/drawing/2014/main" id="{7D0A5EA4-FBFE-4034-64A8-8A05D684D63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44725" y="2692929"/>
              <a:ext cx="3076575" cy="1749425"/>
            </a:xfrm>
            <a:custGeom>
              <a:avLst/>
              <a:gdLst>
                <a:gd name="T0" fmla="*/ 966 w 966"/>
                <a:gd name="T1" fmla="*/ 549 h 549"/>
                <a:gd name="T2" fmla="*/ 943 w 966"/>
                <a:gd name="T3" fmla="*/ 549 h 549"/>
                <a:gd name="T4" fmla="*/ 0 w 966"/>
                <a:gd name="T5" fmla="*/ 549 h 549"/>
                <a:gd name="T6" fmla="*/ 0 w 966"/>
                <a:gd name="T7" fmla="*/ 108 h 549"/>
                <a:gd name="T8" fmla="*/ 1 w 966"/>
                <a:gd name="T9" fmla="*/ 39 h 549"/>
                <a:gd name="T10" fmla="*/ 14 w 966"/>
                <a:gd name="T11" fmla="*/ 9 h 549"/>
                <a:gd name="T12" fmla="*/ 39 w 966"/>
                <a:gd name="T13" fmla="*/ 1 h 549"/>
                <a:gd name="T14" fmla="*/ 806 w 966"/>
                <a:gd name="T15" fmla="*/ 1 h 549"/>
                <a:gd name="T16" fmla="*/ 926 w 966"/>
                <a:gd name="T17" fmla="*/ 1 h 549"/>
                <a:gd name="T18" fmla="*/ 966 w 966"/>
                <a:gd name="T19" fmla="*/ 41 h 549"/>
                <a:gd name="T20" fmla="*/ 966 w 966"/>
                <a:gd name="T21" fmla="*/ 549 h 549"/>
                <a:gd name="T22" fmla="*/ 483 w 966"/>
                <a:gd name="T23" fmla="*/ 511 h 549"/>
                <a:gd name="T24" fmla="*/ 923 w 966"/>
                <a:gd name="T25" fmla="*/ 511 h 549"/>
                <a:gd name="T26" fmla="*/ 928 w 966"/>
                <a:gd name="T27" fmla="*/ 506 h 549"/>
                <a:gd name="T28" fmla="*/ 928 w 966"/>
                <a:gd name="T29" fmla="*/ 45 h 549"/>
                <a:gd name="T30" fmla="*/ 922 w 966"/>
                <a:gd name="T31" fmla="*/ 38 h 549"/>
                <a:gd name="T32" fmla="*/ 44 w 966"/>
                <a:gd name="T33" fmla="*/ 38 h 549"/>
                <a:gd name="T34" fmla="*/ 38 w 966"/>
                <a:gd name="T35" fmla="*/ 45 h 549"/>
                <a:gd name="T36" fmla="*/ 38 w 966"/>
                <a:gd name="T37" fmla="*/ 505 h 549"/>
                <a:gd name="T38" fmla="*/ 44 w 966"/>
                <a:gd name="T39" fmla="*/ 511 h 549"/>
                <a:gd name="T40" fmla="*/ 483 w 966"/>
                <a:gd name="T41" fmla="*/ 511 h 5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66" h="549">
                  <a:moveTo>
                    <a:pt x="966" y="549"/>
                  </a:moveTo>
                  <a:cubicBezTo>
                    <a:pt x="959" y="549"/>
                    <a:pt x="950" y="549"/>
                    <a:pt x="943" y="549"/>
                  </a:cubicBezTo>
                  <a:cubicBezTo>
                    <a:pt x="631" y="549"/>
                    <a:pt x="0" y="549"/>
                    <a:pt x="0" y="549"/>
                  </a:cubicBezTo>
                  <a:cubicBezTo>
                    <a:pt x="0" y="549"/>
                    <a:pt x="0" y="254"/>
                    <a:pt x="0" y="108"/>
                  </a:cubicBezTo>
                  <a:cubicBezTo>
                    <a:pt x="0" y="85"/>
                    <a:pt x="1" y="62"/>
                    <a:pt x="1" y="39"/>
                  </a:cubicBezTo>
                  <a:cubicBezTo>
                    <a:pt x="2" y="27"/>
                    <a:pt x="4" y="17"/>
                    <a:pt x="14" y="9"/>
                  </a:cubicBezTo>
                  <a:cubicBezTo>
                    <a:pt x="21" y="3"/>
                    <a:pt x="30" y="1"/>
                    <a:pt x="39" y="1"/>
                  </a:cubicBezTo>
                  <a:cubicBezTo>
                    <a:pt x="295" y="1"/>
                    <a:pt x="550" y="1"/>
                    <a:pt x="806" y="1"/>
                  </a:cubicBezTo>
                  <a:cubicBezTo>
                    <a:pt x="846" y="1"/>
                    <a:pt x="886" y="2"/>
                    <a:pt x="926" y="1"/>
                  </a:cubicBezTo>
                  <a:cubicBezTo>
                    <a:pt x="949" y="0"/>
                    <a:pt x="966" y="19"/>
                    <a:pt x="966" y="41"/>
                  </a:cubicBezTo>
                  <a:cubicBezTo>
                    <a:pt x="966" y="209"/>
                    <a:pt x="966" y="549"/>
                    <a:pt x="966" y="549"/>
                  </a:cubicBezTo>
                  <a:close/>
                  <a:moveTo>
                    <a:pt x="483" y="511"/>
                  </a:moveTo>
                  <a:cubicBezTo>
                    <a:pt x="630" y="511"/>
                    <a:pt x="776" y="511"/>
                    <a:pt x="923" y="511"/>
                  </a:cubicBezTo>
                  <a:cubicBezTo>
                    <a:pt x="926" y="511"/>
                    <a:pt x="928" y="511"/>
                    <a:pt x="928" y="506"/>
                  </a:cubicBezTo>
                  <a:cubicBezTo>
                    <a:pt x="928" y="352"/>
                    <a:pt x="928" y="199"/>
                    <a:pt x="928" y="45"/>
                  </a:cubicBezTo>
                  <a:cubicBezTo>
                    <a:pt x="928" y="37"/>
                    <a:pt x="929" y="38"/>
                    <a:pt x="922" y="38"/>
                  </a:cubicBezTo>
                  <a:cubicBezTo>
                    <a:pt x="629" y="38"/>
                    <a:pt x="337" y="38"/>
                    <a:pt x="44" y="38"/>
                  </a:cubicBezTo>
                  <a:cubicBezTo>
                    <a:pt x="37" y="38"/>
                    <a:pt x="38" y="37"/>
                    <a:pt x="38" y="45"/>
                  </a:cubicBezTo>
                  <a:cubicBezTo>
                    <a:pt x="38" y="198"/>
                    <a:pt x="38" y="351"/>
                    <a:pt x="38" y="505"/>
                  </a:cubicBezTo>
                  <a:cubicBezTo>
                    <a:pt x="38" y="511"/>
                    <a:pt x="38" y="511"/>
                    <a:pt x="44" y="511"/>
                  </a:cubicBezTo>
                  <a:cubicBezTo>
                    <a:pt x="190" y="511"/>
                    <a:pt x="337" y="511"/>
                    <a:pt x="483" y="5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" name="Freeform 16">
              <a:extLst>
                <a:ext uri="{FF2B5EF4-FFF2-40B4-BE49-F238E27FC236}">
                  <a16:creationId xmlns:a16="http://schemas.microsoft.com/office/drawing/2014/main" id="{A4453BD8-D378-4D2E-83A4-5229FCD1A9B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1200" y="4894792"/>
              <a:ext cx="1060450" cy="249238"/>
            </a:xfrm>
            <a:custGeom>
              <a:avLst/>
              <a:gdLst>
                <a:gd name="T0" fmla="*/ 278 w 333"/>
                <a:gd name="T1" fmla="*/ 0 h 78"/>
                <a:gd name="T2" fmla="*/ 282 w 333"/>
                <a:gd name="T3" fmla="*/ 34 h 78"/>
                <a:gd name="T4" fmla="*/ 288 w 333"/>
                <a:gd name="T5" fmla="*/ 60 h 78"/>
                <a:gd name="T6" fmla="*/ 298 w 333"/>
                <a:gd name="T7" fmla="*/ 67 h 78"/>
                <a:gd name="T8" fmla="*/ 329 w 333"/>
                <a:gd name="T9" fmla="*/ 74 h 78"/>
                <a:gd name="T10" fmla="*/ 333 w 333"/>
                <a:gd name="T11" fmla="*/ 76 h 78"/>
                <a:gd name="T12" fmla="*/ 329 w 333"/>
                <a:gd name="T13" fmla="*/ 77 h 78"/>
                <a:gd name="T14" fmla="*/ 221 w 333"/>
                <a:gd name="T15" fmla="*/ 77 h 78"/>
                <a:gd name="T16" fmla="*/ 6 w 333"/>
                <a:gd name="T17" fmla="*/ 77 h 78"/>
                <a:gd name="T18" fmla="*/ 0 w 333"/>
                <a:gd name="T19" fmla="*/ 76 h 78"/>
                <a:gd name="T20" fmla="*/ 5 w 333"/>
                <a:gd name="T21" fmla="*/ 74 h 78"/>
                <a:gd name="T22" fmla="*/ 35 w 333"/>
                <a:gd name="T23" fmla="*/ 67 h 78"/>
                <a:gd name="T24" fmla="*/ 49 w 333"/>
                <a:gd name="T25" fmla="*/ 50 h 78"/>
                <a:gd name="T26" fmla="*/ 56 w 333"/>
                <a:gd name="T27" fmla="*/ 0 h 78"/>
                <a:gd name="T28" fmla="*/ 66 w 333"/>
                <a:gd name="T29" fmla="*/ 0 h 78"/>
                <a:gd name="T30" fmla="*/ 278 w 333"/>
                <a:gd name="T31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33" h="78">
                  <a:moveTo>
                    <a:pt x="278" y="0"/>
                  </a:moveTo>
                  <a:cubicBezTo>
                    <a:pt x="280" y="12"/>
                    <a:pt x="280" y="23"/>
                    <a:pt x="282" y="34"/>
                  </a:cubicBezTo>
                  <a:cubicBezTo>
                    <a:pt x="283" y="43"/>
                    <a:pt x="285" y="51"/>
                    <a:pt x="288" y="60"/>
                  </a:cubicBezTo>
                  <a:cubicBezTo>
                    <a:pt x="290" y="64"/>
                    <a:pt x="293" y="67"/>
                    <a:pt x="298" y="67"/>
                  </a:cubicBezTo>
                  <a:cubicBezTo>
                    <a:pt x="309" y="68"/>
                    <a:pt x="319" y="72"/>
                    <a:pt x="329" y="74"/>
                  </a:cubicBezTo>
                  <a:cubicBezTo>
                    <a:pt x="331" y="74"/>
                    <a:pt x="333" y="74"/>
                    <a:pt x="333" y="76"/>
                  </a:cubicBezTo>
                  <a:cubicBezTo>
                    <a:pt x="333" y="78"/>
                    <a:pt x="330" y="77"/>
                    <a:pt x="329" y="77"/>
                  </a:cubicBezTo>
                  <a:cubicBezTo>
                    <a:pt x="293" y="77"/>
                    <a:pt x="257" y="77"/>
                    <a:pt x="221" y="77"/>
                  </a:cubicBezTo>
                  <a:cubicBezTo>
                    <a:pt x="149" y="77"/>
                    <a:pt x="78" y="77"/>
                    <a:pt x="6" y="77"/>
                  </a:cubicBezTo>
                  <a:cubicBezTo>
                    <a:pt x="4" y="77"/>
                    <a:pt x="2" y="78"/>
                    <a:pt x="0" y="76"/>
                  </a:cubicBezTo>
                  <a:cubicBezTo>
                    <a:pt x="1" y="74"/>
                    <a:pt x="3" y="74"/>
                    <a:pt x="5" y="74"/>
                  </a:cubicBezTo>
                  <a:cubicBezTo>
                    <a:pt x="15" y="72"/>
                    <a:pt x="25" y="69"/>
                    <a:pt x="35" y="67"/>
                  </a:cubicBezTo>
                  <a:cubicBezTo>
                    <a:pt x="44" y="66"/>
                    <a:pt x="46" y="61"/>
                    <a:pt x="49" y="50"/>
                  </a:cubicBezTo>
                  <a:cubicBezTo>
                    <a:pt x="52" y="35"/>
                    <a:pt x="56" y="0"/>
                    <a:pt x="56" y="0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66" y="0"/>
                    <a:pt x="207" y="0"/>
                    <a:pt x="278" y="0"/>
                  </a:cubicBezTo>
                  <a:close/>
                </a:path>
              </a:pathLst>
            </a:custGeom>
            <a:solidFill>
              <a:srgbClr val="F5F6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" name="Freeform 17">
              <a:extLst>
                <a:ext uri="{FF2B5EF4-FFF2-40B4-BE49-F238E27FC236}">
                  <a16:creationId xmlns:a16="http://schemas.microsoft.com/office/drawing/2014/main" id="{CE75CE98-B222-7E37-8727-06147DF076EE}"/>
                </a:ext>
              </a:extLst>
            </p:cNvPr>
            <p:cNvSpPr>
              <a:spLocks/>
            </p:cNvSpPr>
            <p:nvPr/>
          </p:nvSpPr>
          <p:spPr bwMode="auto">
            <a:xfrm>
              <a:off x="3429000" y="4812242"/>
              <a:ext cx="708025" cy="82550"/>
            </a:xfrm>
            <a:custGeom>
              <a:avLst/>
              <a:gdLst>
                <a:gd name="T0" fmla="*/ 222 w 222"/>
                <a:gd name="T1" fmla="*/ 26 h 26"/>
                <a:gd name="T2" fmla="*/ 10 w 222"/>
                <a:gd name="T3" fmla="*/ 26 h 26"/>
                <a:gd name="T4" fmla="*/ 0 w 222"/>
                <a:gd name="T5" fmla="*/ 26 h 26"/>
                <a:gd name="T6" fmla="*/ 1 w 222"/>
                <a:gd name="T7" fmla="*/ 0 h 26"/>
                <a:gd name="T8" fmla="*/ 11 w 222"/>
                <a:gd name="T9" fmla="*/ 0 h 26"/>
                <a:gd name="T10" fmla="*/ 213 w 222"/>
                <a:gd name="T11" fmla="*/ 0 h 26"/>
                <a:gd name="T12" fmla="*/ 220 w 222"/>
                <a:gd name="T13" fmla="*/ 0 h 26"/>
                <a:gd name="T14" fmla="*/ 222 w 222"/>
                <a:gd name="T15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2" h="26">
                  <a:moveTo>
                    <a:pt x="222" y="26"/>
                  </a:moveTo>
                  <a:cubicBezTo>
                    <a:pt x="151" y="26"/>
                    <a:pt x="10" y="26"/>
                    <a:pt x="10" y="26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17"/>
                    <a:pt x="1" y="9"/>
                    <a:pt x="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45" y="0"/>
                    <a:pt x="213" y="0"/>
                  </a:cubicBezTo>
                  <a:cubicBezTo>
                    <a:pt x="215" y="0"/>
                    <a:pt x="218" y="0"/>
                    <a:pt x="220" y="0"/>
                  </a:cubicBezTo>
                  <a:lnTo>
                    <a:pt x="222" y="26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Freeform 18">
              <a:extLst>
                <a:ext uri="{FF2B5EF4-FFF2-40B4-BE49-F238E27FC236}">
                  <a16:creationId xmlns:a16="http://schemas.microsoft.com/office/drawing/2014/main" id="{DC9F37F8-43A6-0CFC-9F2D-A8351C3BE2B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1200" y="5134504"/>
              <a:ext cx="1060450" cy="15875"/>
            </a:xfrm>
            <a:custGeom>
              <a:avLst/>
              <a:gdLst>
                <a:gd name="T0" fmla="*/ 167 w 333"/>
                <a:gd name="T1" fmla="*/ 2 h 5"/>
                <a:gd name="T2" fmla="*/ 331 w 333"/>
                <a:gd name="T3" fmla="*/ 2 h 5"/>
                <a:gd name="T4" fmla="*/ 333 w 333"/>
                <a:gd name="T5" fmla="*/ 3 h 5"/>
                <a:gd name="T6" fmla="*/ 331 w 333"/>
                <a:gd name="T7" fmla="*/ 5 h 5"/>
                <a:gd name="T8" fmla="*/ 324 w 333"/>
                <a:gd name="T9" fmla="*/ 5 h 5"/>
                <a:gd name="T10" fmla="*/ 6 w 333"/>
                <a:gd name="T11" fmla="*/ 5 h 5"/>
                <a:gd name="T12" fmla="*/ 0 w 333"/>
                <a:gd name="T13" fmla="*/ 3 h 5"/>
                <a:gd name="T14" fmla="*/ 6 w 333"/>
                <a:gd name="T15" fmla="*/ 2 h 5"/>
                <a:gd name="T16" fmla="*/ 167 w 333"/>
                <a:gd name="T17" fmla="*/ 2 h 5"/>
                <a:gd name="T18" fmla="*/ 167 w 333"/>
                <a:gd name="T1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33" h="5">
                  <a:moveTo>
                    <a:pt x="167" y="2"/>
                  </a:moveTo>
                  <a:cubicBezTo>
                    <a:pt x="222" y="2"/>
                    <a:pt x="276" y="2"/>
                    <a:pt x="331" y="2"/>
                  </a:cubicBezTo>
                  <a:cubicBezTo>
                    <a:pt x="332" y="2"/>
                    <a:pt x="333" y="1"/>
                    <a:pt x="333" y="3"/>
                  </a:cubicBezTo>
                  <a:cubicBezTo>
                    <a:pt x="333" y="4"/>
                    <a:pt x="332" y="5"/>
                    <a:pt x="331" y="5"/>
                  </a:cubicBezTo>
                  <a:cubicBezTo>
                    <a:pt x="328" y="5"/>
                    <a:pt x="326" y="5"/>
                    <a:pt x="324" y="5"/>
                  </a:cubicBezTo>
                  <a:cubicBezTo>
                    <a:pt x="218" y="5"/>
                    <a:pt x="112" y="5"/>
                    <a:pt x="6" y="5"/>
                  </a:cubicBezTo>
                  <a:cubicBezTo>
                    <a:pt x="4" y="5"/>
                    <a:pt x="0" y="5"/>
                    <a:pt x="0" y="3"/>
                  </a:cubicBezTo>
                  <a:cubicBezTo>
                    <a:pt x="0" y="0"/>
                    <a:pt x="4" y="2"/>
                    <a:pt x="6" y="2"/>
                  </a:cubicBezTo>
                  <a:cubicBezTo>
                    <a:pt x="60" y="2"/>
                    <a:pt x="114" y="2"/>
                    <a:pt x="167" y="2"/>
                  </a:cubicBezTo>
                  <a:cubicBezTo>
                    <a:pt x="167" y="2"/>
                    <a:pt x="167" y="2"/>
                    <a:pt x="167" y="2"/>
                  </a:cubicBez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9" name="Oval 18">
            <a:extLst>
              <a:ext uri="{FF2B5EF4-FFF2-40B4-BE49-F238E27FC236}">
                <a16:creationId xmlns:a16="http://schemas.microsoft.com/office/drawing/2014/main" id="{4DA48417-E049-B10E-D892-5417FC8B3218}"/>
              </a:ext>
            </a:extLst>
          </p:cNvPr>
          <p:cNvSpPr/>
          <p:nvPr/>
        </p:nvSpPr>
        <p:spPr>
          <a:xfrm>
            <a:off x="1742557" y="6067589"/>
            <a:ext cx="2687064" cy="167958"/>
          </a:xfrm>
          <a:prstGeom prst="ellipse">
            <a:avLst/>
          </a:prstGeom>
          <a:solidFill>
            <a:schemeClr val="bg2">
              <a:lumMod val="9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TextovéPole 20">
            <a:extLst>
              <a:ext uri="{FF2B5EF4-FFF2-40B4-BE49-F238E27FC236}">
                <a16:creationId xmlns:a16="http://schemas.microsoft.com/office/drawing/2014/main" id="{F98A3632-67A2-DEAA-972E-DFC017983612}"/>
              </a:ext>
            </a:extLst>
          </p:cNvPr>
          <p:cNvSpPr txBox="1"/>
          <p:nvPr/>
        </p:nvSpPr>
        <p:spPr>
          <a:xfrm>
            <a:off x="2374991" y="669703"/>
            <a:ext cx="15474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3200" dirty="0">
                <a:solidFill>
                  <a:schemeClr val="bg1"/>
                </a:solidFill>
              </a:rPr>
              <a:t>Předtím</a:t>
            </a:r>
          </a:p>
        </p:txBody>
      </p:sp>
      <p:pic>
        <p:nvPicPr>
          <p:cNvPr id="10" name="Obrázek 9">
            <a:extLst>
              <a:ext uri="{FF2B5EF4-FFF2-40B4-BE49-F238E27FC236}">
                <a16:creationId xmlns:a16="http://schemas.microsoft.com/office/drawing/2014/main" id="{6779FC97-49B5-4525-12A0-8FC921A0AF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076" b="5000"/>
          <a:stretch/>
        </p:blipFill>
        <p:spPr>
          <a:xfrm>
            <a:off x="297180" y="1645973"/>
            <a:ext cx="5438665" cy="2944104"/>
          </a:xfrm>
          <a:prstGeom prst="rect">
            <a:avLst/>
          </a:prstGeom>
        </p:spPr>
      </p:pic>
      <p:sp>
        <p:nvSpPr>
          <p:cNvPr id="11" name="TextovéPole 10">
            <a:extLst>
              <a:ext uri="{FF2B5EF4-FFF2-40B4-BE49-F238E27FC236}">
                <a16:creationId xmlns:a16="http://schemas.microsoft.com/office/drawing/2014/main" id="{4A3760DA-998C-DD30-3F2F-82FE5FCA58DD}"/>
              </a:ext>
            </a:extLst>
          </p:cNvPr>
          <p:cNvSpPr txBox="1"/>
          <p:nvPr/>
        </p:nvSpPr>
        <p:spPr>
          <a:xfrm>
            <a:off x="8804864" y="669702"/>
            <a:ext cx="9083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3200" dirty="0">
                <a:solidFill>
                  <a:schemeClr val="bg1"/>
                </a:solidFill>
              </a:rPr>
              <a:t>Teď</a:t>
            </a:r>
          </a:p>
        </p:txBody>
      </p:sp>
      <p:pic>
        <p:nvPicPr>
          <p:cNvPr id="12" name="Obrázek 11" descr="Obsah obrázku Webové stránky&#10;&#10;Popis byl vytvořen automaticky">
            <a:extLst>
              <a:ext uri="{FF2B5EF4-FFF2-40B4-BE49-F238E27FC236}">
                <a16:creationId xmlns:a16="http://schemas.microsoft.com/office/drawing/2014/main" id="{DD85E158-80F0-4E8C-2DB2-5C0FAD4655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9220" y="1797236"/>
            <a:ext cx="5751069" cy="2897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319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9" grpId="0" animBg="1"/>
      <p:bldP spid="21" grpId="0"/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Oval 18">
            <a:extLst>
              <a:ext uri="{FF2B5EF4-FFF2-40B4-BE49-F238E27FC236}">
                <a16:creationId xmlns:a16="http://schemas.microsoft.com/office/drawing/2014/main" id="{CE75301D-8D72-4138-8F5D-E9E34FB49D51}"/>
              </a:ext>
            </a:extLst>
          </p:cNvPr>
          <p:cNvSpPr/>
          <p:nvPr/>
        </p:nvSpPr>
        <p:spPr>
          <a:xfrm>
            <a:off x="7852908" y="6059963"/>
            <a:ext cx="2812297" cy="179680"/>
          </a:xfrm>
          <a:prstGeom prst="ellipse">
            <a:avLst/>
          </a:prstGeom>
          <a:solidFill>
            <a:schemeClr val="bg2">
              <a:lumMod val="9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4" name="Group 33"/>
          <p:cNvGrpSpPr/>
          <p:nvPr/>
        </p:nvGrpSpPr>
        <p:grpSpPr>
          <a:xfrm>
            <a:off x="5985161" y="1520890"/>
            <a:ext cx="6154934" cy="4643434"/>
            <a:chOff x="2244725" y="2692929"/>
            <a:chExt cx="3076575" cy="2457450"/>
          </a:xfrm>
        </p:grpSpPr>
        <p:sp>
          <p:nvSpPr>
            <p:cNvPr id="23" name="Freeform 14"/>
            <p:cNvSpPr>
              <a:spLocks/>
            </p:cNvSpPr>
            <p:nvPr/>
          </p:nvSpPr>
          <p:spPr bwMode="auto">
            <a:xfrm>
              <a:off x="2244725" y="4442354"/>
              <a:ext cx="3076575" cy="369888"/>
            </a:xfrm>
            <a:custGeom>
              <a:avLst/>
              <a:gdLst>
                <a:gd name="T0" fmla="*/ 373 w 966"/>
                <a:gd name="T1" fmla="*/ 116 h 116"/>
                <a:gd name="T2" fmla="*/ 145 w 966"/>
                <a:gd name="T3" fmla="*/ 116 h 116"/>
                <a:gd name="T4" fmla="*/ 36 w 966"/>
                <a:gd name="T5" fmla="*/ 116 h 116"/>
                <a:gd name="T6" fmla="*/ 2 w 966"/>
                <a:gd name="T7" fmla="*/ 89 h 116"/>
                <a:gd name="T8" fmla="*/ 0 w 966"/>
                <a:gd name="T9" fmla="*/ 75 h 116"/>
                <a:gd name="T10" fmla="*/ 0 w 966"/>
                <a:gd name="T11" fmla="*/ 0 h 116"/>
                <a:gd name="T12" fmla="*/ 943 w 966"/>
                <a:gd name="T13" fmla="*/ 0 h 116"/>
                <a:gd name="T14" fmla="*/ 966 w 966"/>
                <a:gd name="T15" fmla="*/ 0 h 116"/>
                <a:gd name="T16" fmla="*/ 966 w 966"/>
                <a:gd name="T17" fmla="*/ 79 h 116"/>
                <a:gd name="T18" fmla="*/ 928 w 966"/>
                <a:gd name="T19" fmla="*/ 116 h 116"/>
                <a:gd name="T20" fmla="*/ 600 w 966"/>
                <a:gd name="T21" fmla="*/ 116 h 116"/>
                <a:gd name="T22" fmla="*/ 592 w 966"/>
                <a:gd name="T23" fmla="*/ 116 h 116"/>
                <a:gd name="T24" fmla="*/ 585 w 966"/>
                <a:gd name="T25" fmla="*/ 116 h 116"/>
                <a:gd name="T26" fmla="*/ 383 w 966"/>
                <a:gd name="T27" fmla="*/ 116 h 116"/>
                <a:gd name="T28" fmla="*/ 373 w 966"/>
                <a:gd name="T29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66" h="116">
                  <a:moveTo>
                    <a:pt x="373" y="116"/>
                  </a:moveTo>
                  <a:cubicBezTo>
                    <a:pt x="297" y="116"/>
                    <a:pt x="221" y="116"/>
                    <a:pt x="145" y="116"/>
                  </a:cubicBezTo>
                  <a:cubicBezTo>
                    <a:pt x="109" y="116"/>
                    <a:pt x="72" y="116"/>
                    <a:pt x="36" y="116"/>
                  </a:cubicBezTo>
                  <a:cubicBezTo>
                    <a:pt x="21" y="116"/>
                    <a:pt x="5" y="104"/>
                    <a:pt x="2" y="89"/>
                  </a:cubicBezTo>
                  <a:cubicBezTo>
                    <a:pt x="0" y="84"/>
                    <a:pt x="0" y="80"/>
                    <a:pt x="0" y="75"/>
                  </a:cubicBezTo>
                  <a:cubicBezTo>
                    <a:pt x="0" y="52"/>
                    <a:pt x="0" y="0"/>
                    <a:pt x="0" y="0"/>
                  </a:cubicBezTo>
                  <a:cubicBezTo>
                    <a:pt x="0" y="0"/>
                    <a:pt x="631" y="0"/>
                    <a:pt x="943" y="0"/>
                  </a:cubicBezTo>
                  <a:cubicBezTo>
                    <a:pt x="950" y="0"/>
                    <a:pt x="959" y="0"/>
                    <a:pt x="966" y="0"/>
                  </a:cubicBezTo>
                  <a:cubicBezTo>
                    <a:pt x="966" y="0"/>
                    <a:pt x="966" y="56"/>
                    <a:pt x="966" y="79"/>
                  </a:cubicBezTo>
                  <a:cubicBezTo>
                    <a:pt x="966" y="100"/>
                    <a:pt x="949" y="116"/>
                    <a:pt x="928" y="116"/>
                  </a:cubicBezTo>
                  <a:cubicBezTo>
                    <a:pt x="819" y="116"/>
                    <a:pt x="709" y="116"/>
                    <a:pt x="600" y="116"/>
                  </a:cubicBezTo>
                  <a:cubicBezTo>
                    <a:pt x="598" y="116"/>
                    <a:pt x="595" y="116"/>
                    <a:pt x="592" y="116"/>
                  </a:cubicBezTo>
                  <a:cubicBezTo>
                    <a:pt x="590" y="116"/>
                    <a:pt x="587" y="116"/>
                    <a:pt x="585" y="116"/>
                  </a:cubicBezTo>
                  <a:cubicBezTo>
                    <a:pt x="517" y="116"/>
                    <a:pt x="450" y="116"/>
                    <a:pt x="383" y="116"/>
                  </a:cubicBezTo>
                  <a:lnTo>
                    <a:pt x="373" y="116"/>
                  </a:lnTo>
                  <a:close/>
                </a:path>
              </a:pathLst>
            </a:custGeom>
            <a:solidFill>
              <a:srgbClr val="F5F6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Freeform 15"/>
            <p:cNvSpPr>
              <a:spLocks noEditPoints="1"/>
            </p:cNvSpPr>
            <p:nvPr/>
          </p:nvSpPr>
          <p:spPr bwMode="auto">
            <a:xfrm>
              <a:off x="2244725" y="2692929"/>
              <a:ext cx="3076575" cy="1749425"/>
            </a:xfrm>
            <a:custGeom>
              <a:avLst/>
              <a:gdLst>
                <a:gd name="T0" fmla="*/ 966 w 966"/>
                <a:gd name="T1" fmla="*/ 549 h 549"/>
                <a:gd name="T2" fmla="*/ 943 w 966"/>
                <a:gd name="T3" fmla="*/ 549 h 549"/>
                <a:gd name="T4" fmla="*/ 0 w 966"/>
                <a:gd name="T5" fmla="*/ 549 h 549"/>
                <a:gd name="T6" fmla="*/ 0 w 966"/>
                <a:gd name="T7" fmla="*/ 108 h 549"/>
                <a:gd name="T8" fmla="*/ 1 w 966"/>
                <a:gd name="T9" fmla="*/ 39 h 549"/>
                <a:gd name="T10" fmla="*/ 14 w 966"/>
                <a:gd name="T11" fmla="*/ 9 h 549"/>
                <a:gd name="T12" fmla="*/ 39 w 966"/>
                <a:gd name="T13" fmla="*/ 1 h 549"/>
                <a:gd name="T14" fmla="*/ 806 w 966"/>
                <a:gd name="T15" fmla="*/ 1 h 549"/>
                <a:gd name="T16" fmla="*/ 926 w 966"/>
                <a:gd name="T17" fmla="*/ 1 h 549"/>
                <a:gd name="T18" fmla="*/ 966 w 966"/>
                <a:gd name="T19" fmla="*/ 41 h 549"/>
                <a:gd name="T20" fmla="*/ 966 w 966"/>
                <a:gd name="T21" fmla="*/ 549 h 549"/>
                <a:gd name="T22" fmla="*/ 483 w 966"/>
                <a:gd name="T23" fmla="*/ 511 h 549"/>
                <a:gd name="T24" fmla="*/ 923 w 966"/>
                <a:gd name="T25" fmla="*/ 511 h 549"/>
                <a:gd name="T26" fmla="*/ 928 w 966"/>
                <a:gd name="T27" fmla="*/ 506 h 549"/>
                <a:gd name="T28" fmla="*/ 928 w 966"/>
                <a:gd name="T29" fmla="*/ 45 h 549"/>
                <a:gd name="T30" fmla="*/ 922 w 966"/>
                <a:gd name="T31" fmla="*/ 38 h 549"/>
                <a:gd name="T32" fmla="*/ 44 w 966"/>
                <a:gd name="T33" fmla="*/ 38 h 549"/>
                <a:gd name="T34" fmla="*/ 38 w 966"/>
                <a:gd name="T35" fmla="*/ 45 h 549"/>
                <a:gd name="T36" fmla="*/ 38 w 966"/>
                <a:gd name="T37" fmla="*/ 505 h 549"/>
                <a:gd name="T38" fmla="*/ 44 w 966"/>
                <a:gd name="T39" fmla="*/ 511 h 549"/>
                <a:gd name="T40" fmla="*/ 483 w 966"/>
                <a:gd name="T41" fmla="*/ 511 h 5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66" h="549">
                  <a:moveTo>
                    <a:pt x="966" y="549"/>
                  </a:moveTo>
                  <a:cubicBezTo>
                    <a:pt x="959" y="549"/>
                    <a:pt x="950" y="549"/>
                    <a:pt x="943" y="549"/>
                  </a:cubicBezTo>
                  <a:cubicBezTo>
                    <a:pt x="631" y="549"/>
                    <a:pt x="0" y="549"/>
                    <a:pt x="0" y="549"/>
                  </a:cubicBezTo>
                  <a:cubicBezTo>
                    <a:pt x="0" y="549"/>
                    <a:pt x="0" y="254"/>
                    <a:pt x="0" y="108"/>
                  </a:cubicBezTo>
                  <a:cubicBezTo>
                    <a:pt x="0" y="85"/>
                    <a:pt x="1" y="62"/>
                    <a:pt x="1" y="39"/>
                  </a:cubicBezTo>
                  <a:cubicBezTo>
                    <a:pt x="2" y="27"/>
                    <a:pt x="4" y="17"/>
                    <a:pt x="14" y="9"/>
                  </a:cubicBezTo>
                  <a:cubicBezTo>
                    <a:pt x="21" y="3"/>
                    <a:pt x="30" y="1"/>
                    <a:pt x="39" y="1"/>
                  </a:cubicBezTo>
                  <a:cubicBezTo>
                    <a:pt x="295" y="1"/>
                    <a:pt x="550" y="1"/>
                    <a:pt x="806" y="1"/>
                  </a:cubicBezTo>
                  <a:cubicBezTo>
                    <a:pt x="846" y="1"/>
                    <a:pt x="886" y="2"/>
                    <a:pt x="926" y="1"/>
                  </a:cubicBezTo>
                  <a:cubicBezTo>
                    <a:pt x="949" y="0"/>
                    <a:pt x="966" y="19"/>
                    <a:pt x="966" y="41"/>
                  </a:cubicBezTo>
                  <a:cubicBezTo>
                    <a:pt x="966" y="209"/>
                    <a:pt x="966" y="549"/>
                    <a:pt x="966" y="549"/>
                  </a:cubicBezTo>
                  <a:close/>
                  <a:moveTo>
                    <a:pt x="483" y="511"/>
                  </a:moveTo>
                  <a:cubicBezTo>
                    <a:pt x="630" y="511"/>
                    <a:pt x="776" y="511"/>
                    <a:pt x="923" y="511"/>
                  </a:cubicBezTo>
                  <a:cubicBezTo>
                    <a:pt x="926" y="511"/>
                    <a:pt x="928" y="511"/>
                    <a:pt x="928" y="506"/>
                  </a:cubicBezTo>
                  <a:cubicBezTo>
                    <a:pt x="928" y="352"/>
                    <a:pt x="928" y="199"/>
                    <a:pt x="928" y="45"/>
                  </a:cubicBezTo>
                  <a:cubicBezTo>
                    <a:pt x="928" y="37"/>
                    <a:pt x="929" y="38"/>
                    <a:pt x="922" y="38"/>
                  </a:cubicBezTo>
                  <a:cubicBezTo>
                    <a:pt x="629" y="38"/>
                    <a:pt x="337" y="38"/>
                    <a:pt x="44" y="38"/>
                  </a:cubicBezTo>
                  <a:cubicBezTo>
                    <a:pt x="37" y="38"/>
                    <a:pt x="38" y="37"/>
                    <a:pt x="38" y="45"/>
                  </a:cubicBezTo>
                  <a:cubicBezTo>
                    <a:pt x="38" y="198"/>
                    <a:pt x="38" y="351"/>
                    <a:pt x="38" y="505"/>
                  </a:cubicBezTo>
                  <a:cubicBezTo>
                    <a:pt x="38" y="511"/>
                    <a:pt x="38" y="511"/>
                    <a:pt x="44" y="511"/>
                  </a:cubicBezTo>
                  <a:cubicBezTo>
                    <a:pt x="190" y="511"/>
                    <a:pt x="337" y="511"/>
                    <a:pt x="483" y="5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Freeform 16"/>
            <p:cNvSpPr>
              <a:spLocks/>
            </p:cNvSpPr>
            <p:nvPr/>
          </p:nvSpPr>
          <p:spPr bwMode="auto">
            <a:xfrm>
              <a:off x="3251200" y="4894792"/>
              <a:ext cx="1060450" cy="249238"/>
            </a:xfrm>
            <a:custGeom>
              <a:avLst/>
              <a:gdLst>
                <a:gd name="T0" fmla="*/ 278 w 333"/>
                <a:gd name="T1" fmla="*/ 0 h 78"/>
                <a:gd name="T2" fmla="*/ 282 w 333"/>
                <a:gd name="T3" fmla="*/ 34 h 78"/>
                <a:gd name="T4" fmla="*/ 288 w 333"/>
                <a:gd name="T5" fmla="*/ 60 h 78"/>
                <a:gd name="T6" fmla="*/ 298 w 333"/>
                <a:gd name="T7" fmla="*/ 67 h 78"/>
                <a:gd name="T8" fmla="*/ 329 w 333"/>
                <a:gd name="T9" fmla="*/ 74 h 78"/>
                <a:gd name="T10" fmla="*/ 333 w 333"/>
                <a:gd name="T11" fmla="*/ 76 h 78"/>
                <a:gd name="T12" fmla="*/ 329 w 333"/>
                <a:gd name="T13" fmla="*/ 77 h 78"/>
                <a:gd name="T14" fmla="*/ 221 w 333"/>
                <a:gd name="T15" fmla="*/ 77 h 78"/>
                <a:gd name="T16" fmla="*/ 6 w 333"/>
                <a:gd name="T17" fmla="*/ 77 h 78"/>
                <a:gd name="T18" fmla="*/ 0 w 333"/>
                <a:gd name="T19" fmla="*/ 76 h 78"/>
                <a:gd name="T20" fmla="*/ 5 w 333"/>
                <a:gd name="T21" fmla="*/ 74 h 78"/>
                <a:gd name="T22" fmla="*/ 35 w 333"/>
                <a:gd name="T23" fmla="*/ 67 h 78"/>
                <a:gd name="T24" fmla="*/ 49 w 333"/>
                <a:gd name="T25" fmla="*/ 50 h 78"/>
                <a:gd name="T26" fmla="*/ 56 w 333"/>
                <a:gd name="T27" fmla="*/ 0 h 78"/>
                <a:gd name="T28" fmla="*/ 66 w 333"/>
                <a:gd name="T29" fmla="*/ 0 h 78"/>
                <a:gd name="T30" fmla="*/ 278 w 333"/>
                <a:gd name="T31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33" h="78">
                  <a:moveTo>
                    <a:pt x="278" y="0"/>
                  </a:moveTo>
                  <a:cubicBezTo>
                    <a:pt x="280" y="12"/>
                    <a:pt x="280" y="23"/>
                    <a:pt x="282" y="34"/>
                  </a:cubicBezTo>
                  <a:cubicBezTo>
                    <a:pt x="283" y="43"/>
                    <a:pt x="285" y="51"/>
                    <a:pt x="288" y="60"/>
                  </a:cubicBezTo>
                  <a:cubicBezTo>
                    <a:pt x="290" y="64"/>
                    <a:pt x="293" y="67"/>
                    <a:pt x="298" y="67"/>
                  </a:cubicBezTo>
                  <a:cubicBezTo>
                    <a:pt x="309" y="68"/>
                    <a:pt x="319" y="72"/>
                    <a:pt x="329" y="74"/>
                  </a:cubicBezTo>
                  <a:cubicBezTo>
                    <a:pt x="331" y="74"/>
                    <a:pt x="333" y="74"/>
                    <a:pt x="333" y="76"/>
                  </a:cubicBezTo>
                  <a:cubicBezTo>
                    <a:pt x="333" y="78"/>
                    <a:pt x="330" y="77"/>
                    <a:pt x="329" y="77"/>
                  </a:cubicBezTo>
                  <a:cubicBezTo>
                    <a:pt x="293" y="77"/>
                    <a:pt x="257" y="77"/>
                    <a:pt x="221" y="77"/>
                  </a:cubicBezTo>
                  <a:cubicBezTo>
                    <a:pt x="149" y="77"/>
                    <a:pt x="78" y="77"/>
                    <a:pt x="6" y="77"/>
                  </a:cubicBezTo>
                  <a:cubicBezTo>
                    <a:pt x="4" y="77"/>
                    <a:pt x="2" y="78"/>
                    <a:pt x="0" y="76"/>
                  </a:cubicBezTo>
                  <a:cubicBezTo>
                    <a:pt x="1" y="74"/>
                    <a:pt x="3" y="74"/>
                    <a:pt x="5" y="74"/>
                  </a:cubicBezTo>
                  <a:cubicBezTo>
                    <a:pt x="15" y="72"/>
                    <a:pt x="25" y="69"/>
                    <a:pt x="35" y="67"/>
                  </a:cubicBezTo>
                  <a:cubicBezTo>
                    <a:pt x="44" y="66"/>
                    <a:pt x="46" y="61"/>
                    <a:pt x="49" y="50"/>
                  </a:cubicBezTo>
                  <a:cubicBezTo>
                    <a:pt x="52" y="35"/>
                    <a:pt x="56" y="0"/>
                    <a:pt x="56" y="0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66" y="0"/>
                    <a:pt x="207" y="0"/>
                    <a:pt x="278" y="0"/>
                  </a:cubicBezTo>
                  <a:close/>
                </a:path>
              </a:pathLst>
            </a:custGeom>
            <a:solidFill>
              <a:srgbClr val="F5F6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Freeform 17"/>
            <p:cNvSpPr>
              <a:spLocks/>
            </p:cNvSpPr>
            <p:nvPr/>
          </p:nvSpPr>
          <p:spPr bwMode="auto">
            <a:xfrm>
              <a:off x="3429000" y="4812242"/>
              <a:ext cx="708025" cy="82550"/>
            </a:xfrm>
            <a:custGeom>
              <a:avLst/>
              <a:gdLst>
                <a:gd name="T0" fmla="*/ 222 w 222"/>
                <a:gd name="T1" fmla="*/ 26 h 26"/>
                <a:gd name="T2" fmla="*/ 10 w 222"/>
                <a:gd name="T3" fmla="*/ 26 h 26"/>
                <a:gd name="T4" fmla="*/ 0 w 222"/>
                <a:gd name="T5" fmla="*/ 26 h 26"/>
                <a:gd name="T6" fmla="*/ 1 w 222"/>
                <a:gd name="T7" fmla="*/ 0 h 26"/>
                <a:gd name="T8" fmla="*/ 11 w 222"/>
                <a:gd name="T9" fmla="*/ 0 h 26"/>
                <a:gd name="T10" fmla="*/ 213 w 222"/>
                <a:gd name="T11" fmla="*/ 0 h 26"/>
                <a:gd name="T12" fmla="*/ 220 w 222"/>
                <a:gd name="T13" fmla="*/ 0 h 26"/>
                <a:gd name="T14" fmla="*/ 222 w 222"/>
                <a:gd name="T15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2" h="26">
                  <a:moveTo>
                    <a:pt x="222" y="26"/>
                  </a:moveTo>
                  <a:cubicBezTo>
                    <a:pt x="151" y="26"/>
                    <a:pt x="10" y="26"/>
                    <a:pt x="10" y="26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17"/>
                    <a:pt x="1" y="9"/>
                    <a:pt x="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45" y="0"/>
                    <a:pt x="213" y="0"/>
                  </a:cubicBezTo>
                  <a:cubicBezTo>
                    <a:pt x="215" y="0"/>
                    <a:pt x="218" y="0"/>
                    <a:pt x="220" y="0"/>
                  </a:cubicBezTo>
                  <a:lnTo>
                    <a:pt x="222" y="26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Freeform 18"/>
            <p:cNvSpPr>
              <a:spLocks/>
            </p:cNvSpPr>
            <p:nvPr/>
          </p:nvSpPr>
          <p:spPr bwMode="auto">
            <a:xfrm>
              <a:off x="3251200" y="5134504"/>
              <a:ext cx="1060450" cy="15875"/>
            </a:xfrm>
            <a:custGeom>
              <a:avLst/>
              <a:gdLst>
                <a:gd name="T0" fmla="*/ 167 w 333"/>
                <a:gd name="T1" fmla="*/ 2 h 5"/>
                <a:gd name="T2" fmla="*/ 331 w 333"/>
                <a:gd name="T3" fmla="*/ 2 h 5"/>
                <a:gd name="T4" fmla="*/ 333 w 333"/>
                <a:gd name="T5" fmla="*/ 3 h 5"/>
                <a:gd name="T6" fmla="*/ 331 w 333"/>
                <a:gd name="T7" fmla="*/ 5 h 5"/>
                <a:gd name="T8" fmla="*/ 324 w 333"/>
                <a:gd name="T9" fmla="*/ 5 h 5"/>
                <a:gd name="T10" fmla="*/ 6 w 333"/>
                <a:gd name="T11" fmla="*/ 5 h 5"/>
                <a:gd name="T12" fmla="*/ 0 w 333"/>
                <a:gd name="T13" fmla="*/ 3 h 5"/>
                <a:gd name="T14" fmla="*/ 6 w 333"/>
                <a:gd name="T15" fmla="*/ 2 h 5"/>
                <a:gd name="T16" fmla="*/ 167 w 333"/>
                <a:gd name="T17" fmla="*/ 2 h 5"/>
                <a:gd name="T18" fmla="*/ 167 w 333"/>
                <a:gd name="T1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33" h="5">
                  <a:moveTo>
                    <a:pt x="167" y="2"/>
                  </a:moveTo>
                  <a:cubicBezTo>
                    <a:pt x="222" y="2"/>
                    <a:pt x="276" y="2"/>
                    <a:pt x="331" y="2"/>
                  </a:cubicBezTo>
                  <a:cubicBezTo>
                    <a:pt x="332" y="2"/>
                    <a:pt x="333" y="1"/>
                    <a:pt x="333" y="3"/>
                  </a:cubicBezTo>
                  <a:cubicBezTo>
                    <a:pt x="333" y="4"/>
                    <a:pt x="332" y="5"/>
                    <a:pt x="331" y="5"/>
                  </a:cubicBezTo>
                  <a:cubicBezTo>
                    <a:pt x="328" y="5"/>
                    <a:pt x="326" y="5"/>
                    <a:pt x="324" y="5"/>
                  </a:cubicBezTo>
                  <a:cubicBezTo>
                    <a:pt x="218" y="5"/>
                    <a:pt x="112" y="5"/>
                    <a:pt x="6" y="5"/>
                  </a:cubicBezTo>
                  <a:cubicBezTo>
                    <a:pt x="4" y="5"/>
                    <a:pt x="0" y="5"/>
                    <a:pt x="0" y="3"/>
                  </a:cubicBezTo>
                  <a:cubicBezTo>
                    <a:pt x="0" y="0"/>
                    <a:pt x="4" y="2"/>
                    <a:pt x="6" y="2"/>
                  </a:cubicBezTo>
                  <a:cubicBezTo>
                    <a:pt x="60" y="2"/>
                    <a:pt x="114" y="2"/>
                    <a:pt x="167" y="2"/>
                  </a:cubicBezTo>
                  <a:cubicBezTo>
                    <a:pt x="167" y="2"/>
                    <a:pt x="167" y="2"/>
                    <a:pt x="167" y="2"/>
                  </a:cubicBez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" name="Group 33">
            <a:extLst>
              <a:ext uri="{FF2B5EF4-FFF2-40B4-BE49-F238E27FC236}">
                <a16:creationId xmlns:a16="http://schemas.microsoft.com/office/drawing/2014/main" id="{99393624-8017-08D7-BD05-E264B8ACB1E3}"/>
              </a:ext>
            </a:extLst>
          </p:cNvPr>
          <p:cNvGrpSpPr/>
          <p:nvPr/>
        </p:nvGrpSpPr>
        <p:grpSpPr>
          <a:xfrm>
            <a:off x="58448" y="1520890"/>
            <a:ext cx="5756129" cy="4640594"/>
            <a:chOff x="2244725" y="2692929"/>
            <a:chExt cx="3076575" cy="2457450"/>
          </a:xfrm>
        </p:grpSpPr>
        <p:sp>
          <p:nvSpPr>
            <p:cNvPr id="4" name="Freeform 14">
              <a:extLst>
                <a:ext uri="{FF2B5EF4-FFF2-40B4-BE49-F238E27FC236}">
                  <a16:creationId xmlns:a16="http://schemas.microsoft.com/office/drawing/2014/main" id="{C8236E35-9E70-F4CB-4095-17D2D61210E7}"/>
                </a:ext>
              </a:extLst>
            </p:cNvPr>
            <p:cNvSpPr>
              <a:spLocks/>
            </p:cNvSpPr>
            <p:nvPr/>
          </p:nvSpPr>
          <p:spPr bwMode="auto">
            <a:xfrm>
              <a:off x="2244725" y="4442354"/>
              <a:ext cx="3076575" cy="369888"/>
            </a:xfrm>
            <a:custGeom>
              <a:avLst/>
              <a:gdLst>
                <a:gd name="T0" fmla="*/ 373 w 966"/>
                <a:gd name="T1" fmla="*/ 116 h 116"/>
                <a:gd name="T2" fmla="*/ 145 w 966"/>
                <a:gd name="T3" fmla="*/ 116 h 116"/>
                <a:gd name="T4" fmla="*/ 36 w 966"/>
                <a:gd name="T5" fmla="*/ 116 h 116"/>
                <a:gd name="T6" fmla="*/ 2 w 966"/>
                <a:gd name="T7" fmla="*/ 89 h 116"/>
                <a:gd name="T8" fmla="*/ 0 w 966"/>
                <a:gd name="T9" fmla="*/ 75 h 116"/>
                <a:gd name="T10" fmla="*/ 0 w 966"/>
                <a:gd name="T11" fmla="*/ 0 h 116"/>
                <a:gd name="T12" fmla="*/ 943 w 966"/>
                <a:gd name="T13" fmla="*/ 0 h 116"/>
                <a:gd name="T14" fmla="*/ 966 w 966"/>
                <a:gd name="T15" fmla="*/ 0 h 116"/>
                <a:gd name="T16" fmla="*/ 966 w 966"/>
                <a:gd name="T17" fmla="*/ 79 h 116"/>
                <a:gd name="T18" fmla="*/ 928 w 966"/>
                <a:gd name="T19" fmla="*/ 116 h 116"/>
                <a:gd name="T20" fmla="*/ 600 w 966"/>
                <a:gd name="T21" fmla="*/ 116 h 116"/>
                <a:gd name="T22" fmla="*/ 592 w 966"/>
                <a:gd name="T23" fmla="*/ 116 h 116"/>
                <a:gd name="T24" fmla="*/ 585 w 966"/>
                <a:gd name="T25" fmla="*/ 116 h 116"/>
                <a:gd name="T26" fmla="*/ 383 w 966"/>
                <a:gd name="T27" fmla="*/ 116 h 116"/>
                <a:gd name="T28" fmla="*/ 373 w 966"/>
                <a:gd name="T29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66" h="116">
                  <a:moveTo>
                    <a:pt x="373" y="116"/>
                  </a:moveTo>
                  <a:cubicBezTo>
                    <a:pt x="297" y="116"/>
                    <a:pt x="221" y="116"/>
                    <a:pt x="145" y="116"/>
                  </a:cubicBezTo>
                  <a:cubicBezTo>
                    <a:pt x="109" y="116"/>
                    <a:pt x="72" y="116"/>
                    <a:pt x="36" y="116"/>
                  </a:cubicBezTo>
                  <a:cubicBezTo>
                    <a:pt x="21" y="116"/>
                    <a:pt x="5" y="104"/>
                    <a:pt x="2" y="89"/>
                  </a:cubicBezTo>
                  <a:cubicBezTo>
                    <a:pt x="0" y="84"/>
                    <a:pt x="0" y="80"/>
                    <a:pt x="0" y="75"/>
                  </a:cubicBezTo>
                  <a:cubicBezTo>
                    <a:pt x="0" y="52"/>
                    <a:pt x="0" y="0"/>
                    <a:pt x="0" y="0"/>
                  </a:cubicBezTo>
                  <a:cubicBezTo>
                    <a:pt x="0" y="0"/>
                    <a:pt x="631" y="0"/>
                    <a:pt x="943" y="0"/>
                  </a:cubicBezTo>
                  <a:cubicBezTo>
                    <a:pt x="950" y="0"/>
                    <a:pt x="959" y="0"/>
                    <a:pt x="966" y="0"/>
                  </a:cubicBezTo>
                  <a:cubicBezTo>
                    <a:pt x="966" y="0"/>
                    <a:pt x="966" y="56"/>
                    <a:pt x="966" y="79"/>
                  </a:cubicBezTo>
                  <a:cubicBezTo>
                    <a:pt x="966" y="100"/>
                    <a:pt x="949" y="116"/>
                    <a:pt x="928" y="116"/>
                  </a:cubicBezTo>
                  <a:cubicBezTo>
                    <a:pt x="819" y="116"/>
                    <a:pt x="709" y="116"/>
                    <a:pt x="600" y="116"/>
                  </a:cubicBezTo>
                  <a:cubicBezTo>
                    <a:pt x="598" y="116"/>
                    <a:pt x="595" y="116"/>
                    <a:pt x="592" y="116"/>
                  </a:cubicBezTo>
                  <a:cubicBezTo>
                    <a:pt x="590" y="116"/>
                    <a:pt x="587" y="116"/>
                    <a:pt x="585" y="116"/>
                  </a:cubicBezTo>
                  <a:cubicBezTo>
                    <a:pt x="517" y="116"/>
                    <a:pt x="450" y="116"/>
                    <a:pt x="383" y="116"/>
                  </a:cubicBezTo>
                  <a:lnTo>
                    <a:pt x="373" y="116"/>
                  </a:lnTo>
                  <a:close/>
                </a:path>
              </a:pathLst>
            </a:custGeom>
            <a:solidFill>
              <a:srgbClr val="F5F6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" name="Freeform 15">
              <a:extLst>
                <a:ext uri="{FF2B5EF4-FFF2-40B4-BE49-F238E27FC236}">
                  <a16:creationId xmlns:a16="http://schemas.microsoft.com/office/drawing/2014/main" id="{7D0A5EA4-FBFE-4034-64A8-8A05D684D63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44725" y="2692929"/>
              <a:ext cx="3076575" cy="1749425"/>
            </a:xfrm>
            <a:custGeom>
              <a:avLst/>
              <a:gdLst>
                <a:gd name="T0" fmla="*/ 966 w 966"/>
                <a:gd name="T1" fmla="*/ 549 h 549"/>
                <a:gd name="T2" fmla="*/ 943 w 966"/>
                <a:gd name="T3" fmla="*/ 549 h 549"/>
                <a:gd name="T4" fmla="*/ 0 w 966"/>
                <a:gd name="T5" fmla="*/ 549 h 549"/>
                <a:gd name="T6" fmla="*/ 0 w 966"/>
                <a:gd name="T7" fmla="*/ 108 h 549"/>
                <a:gd name="T8" fmla="*/ 1 w 966"/>
                <a:gd name="T9" fmla="*/ 39 h 549"/>
                <a:gd name="T10" fmla="*/ 14 w 966"/>
                <a:gd name="T11" fmla="*/ 9 h 549"/>
                <a:gd name="T12" fmla="*/ 39 w 966"/>
                <a:gd name="T13" fmla="*/ 1 h 549"/>
                <a:gd name="T14" fmla="*/ 806 w 966"/>
                <a:gd name="T15" fmla="*/ 1 h 549"/>
                <a:gd name="T16" fmla="*/ 926 w 966"/>
                <a:gd name="T17" fmla="*/ 1 h 549"/>
                <a:gd name="T18" fmla="*/ 966 w 966"/>
                <a:gd name="T19" fmla="*/ 41 h 549"/>
                <a:gd name="T20" fmla="*/ 966 w 966"/>
                <a:gd name="T21" fmla="*/ 549 h 549"/>
                <a:gd name="T22" fmla="*/ 483 w 966"/>
                <a:gd name="T23" fmla="*/ 511 h 549"/>
                <a:gd name="T24" fmla="*/ 923 w 966"/>
                <a:gd name="T25" fmla="*/ 511 h 549"/>
                <a:gd name="T26" fmla="*/ 928 w 966"/>
                <a:gd name="T27" fmla="*/ 506 h 549"/>
                <a:gd name="T28" fmla="*/ 928 w 966"/>
                <a:gd name="T29" fmla="*/ 45 h 549"/>
                <a:gd name="T30" fmla="*/ 922 w 966"/>
                <a:gd name="T31" fmla="*/ 38 h 549"/>
                <a:gd name="T32" fmla="*/ 44 w 966"/>
                <a:gd name="T33" fmla="*/ 38 h 549"/>
                <a:gd name="T34" fmla="*/ 38 w 966"/>
                <a:gd name="T35" fmla="*/ 45 h 549"/>
                <a:gd name="T36" fmla="*/ 38 w 966"/>
                <a:gd name="T37" fmla="*/ 505 h 549"/>
                <a:gd name="T38" fmla="*/ 44 w 966"/>
                <a:gd name="T39" fmla="*/ 511 h 549"/>
                <a:gd name="T40" fmla="*/ 483 w 966"/>
                <a:gd name="T41" fmla="*/ 511 h 5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66" h="549">
                  <a:moveTo>
                    <a:pt x="966" y="549"/>
                  </a:moveTo>
                  <a:cubicBezTo>
                    <a:pt x="959" y="549"/>
                    <a:pt x="950" y="549"/>
                    <a:pt x="943" y="549"/>
                  </a:cubicBezTo>
                  <a:cubicBezTo>
                    <a:pt x="631" y="549"/>
                    <a:pt x="0" y="549"/>
                    <a:pt x="0" y="549"/>
                  </a:cubicBezTo>
                  <a:cubicBezTo>
                    <a:pt x="0" y="549"/>
                    <a:pt x="0" y="254"/>
                    <a:pt x="0" y="108"/>
                  </a:cubicBezTo>
                  <a:cubicBezTo>
                    <a:pt x="0" y="85"/>
                    <a:pt x="1" y="62"/>
                    <a:pt x="1" y="39"/>
                  </a:cubicBezTo>
                  <a:cubicBezTo>
                    <a:pt x="2" y="27"/>
                    <a:pt x="4" y="17"/>
                    <a:pt x="14" y="9"/>
                  </a:cubicBezTo>
                  <a:cubicBezTo>
                    <a:pt x="21" y="3"/>
                    <a:pt x="30" y="1"/>
                    <a:pt x="39" y="1"/>
                  </a:cubicBezTo>
                  <a:cubicBezTo>
                    <a:pt x="295" y="1"/>
                    <a:pt x="550" y="1"/>
                    <a:pt x="806" y="1"/>
                  </a:cubicBezTo>
                  <a:cubicBezTo>
                    <a:pt x="846" y="1"/>
                    <a:pt x="886" y="2"/>
                    <a:pt x="926" y="1"/>
                  </a:cubicBezTo>
                  <a:cubicBezTo>
                    <a:pt x="949" y="0"/>
                    <a:pt x="966" y="19"/>
                    <a:pt x="966" y="41"/>
                  </a:cubicBezTo>
                  <a:cubicBezTo>
                    <a:pt x="966" y="209"/>
                    <a:pt x="966" y="549"/>
                    <a:pt x="966" y="549"/>
                  </a:cubicBezTo>
                  <a:close/>
                  <a:moveTo>
                    <a:pt x="483" y="511"/>
                  </a:moveTo>
                  <a:cubicBezTo>
                    <a:pt x="630" y="511"/>
                    <a:pt x="776" y="511"/>
                    <a:pt x="923" y="511"/>
                  </a:cubicBezTo>
                  <a:cubicBezTo>
                    <a:pt x="926" y="511"/>
                    <a:pt x="928" y="511"/>
                    <a:pt x="928" y="506"/>
                  </a:cubicBezTo>
                  <a:cubicBezTo>
                    <a:pt x="928" y="352"/>
                    <a:pt x="928" y="199"/>
                    <a:pt x="928" y="45"/>
                  </a:cubicBezTo>
                  <a:cubicBezTo>
                    <a:pt x="928" y="37"/>
                    <a:pt x="929" y="38"/>
                    <a:pt x="922" y="38"/>
                  </a:cubicBezTo>
                  <a:cubicBezTo>
                    <a:pt x="629" y="38"/>
                    <a:pt x="337" y="38"/>
                    <a:pt x="44" y="38"/>
                  </a:cubicBezTo>
                  <a:cubicBezTo>
                    <a:pt x="37" y="38"/>
                    <a:pt x="38" y="37"/>
                    <a:pt x="38" y="45"/>
                  </a:cubicBezTo>
                  <a:cubicBezTo>
                    <a:pt x="38" y="198"/>
                    <a:pt x="38" y="351"/>
                    <a:pt x="38" y="505"/>
                  </a:cubicBezTo>
                  <a:cubicBezTo>
                    <a:pt x="38" y="511"/>
                    <a:pt x="38" y="511"/>
                    <a:pt x="44" y="511"/>
                  </a:cubicBezTo>
                  <a:cubicBezTo>
                    <a:pt x="190" y="511"/>
                    <a:pt x="337" y="511"/>
                    <a:pt x="483" y="5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" name="Freeform 16">
              <a:extLst>
                <a:ext uri="{FF2B5EF4-FFF2-40B4-BE49-F238E27FC236}">
                  <a16:creationId xmlns:a16="http://schemas.microsoft.com/office/drawing/2014/main" id="{A4453BD8-D378-4D2E-83A4-5229FCD1A9B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1200" y="4894792"/>
              <a:ext cx="1060450" cy="249238"/>
            </a:xfrm>
            <a:custGeom>
              <a:avLst/>
              <a:gdLst>
                <a:gd name="T0" fmla="*/ 278 w 333"/>
                <a:gd name="T1" fmla="*/ 0 h 78"/>
                <a:gd name="T2" fmla="*/ 282 w 333"/>
                <a:gd name="T3" fmla="*/ 34 h 78"/>
                <a:gd name="T4" fmla="*/ 288 w 333"/>
                <a:gd name="T5" fmla="*/ 60 h 78"/>
                <a:gd name="T6" fmla="*/ 298 w 333"/>
                <a:gd name="T7" fmla="*/ 67 h 78"/>
                <a:gd name="T8" fmla="*/ 329 w 333"/>
                <a:gd name="T9" fmla="*/ 74 h 78"/>
                <a:gd name="T10" fmla="*/ 333 w 333"/>
                <a:gd name="T11" fmla="*/ 76 h 78"/>
                <a:gd name="T12" fmla="*/ 329 w 333"/>
                <a:gd name="T13" fmla="*/ 77 h 78"/>
                <a:gd name="T14" fmla="*/ 221 w 333"/>
                <a:gd name="T15" fmla="*/ 77 h 78"/>
                <a:gd name="T16" fmla="*/ 6 w 333"/>
                <a:gd name="T17" fmla="*/ 77 h 78"/>
                <a:gd name="T18" fmla="*/ 0 w 333"/>
                <a:gd name="T19" fmla="*/ 76 h 78"/>
                <a:gd name="T20" fmla="*/ 5 w 333"/>
                <a:gd name="T21" fmla="*/ 74 h 78"/>
                <a:gd name="T22" fmla="*/ 35 w 333"/>
                <a:gd name="T23" fmla="*/ 67 h 78"/>
                <a:gd name="T24" fmla="*/ 49 w 333"/>
                <a:gd name="T25" fmla="*/ 50 h 78"/>
                <a:gd name="T26" fmla="*/ 56 w 333"/>
                <a:gd name="T27" fmla="*/ 0 h 78"/>
                <a:gd name="T28" fmla="*/ 66 w 333"/>
                <a:gd name="T29" fmla="*/ 0 h 78"/>
                <a:gd name="T30" fmla="*/ 278 w 333"/>
                <a:gd name="T31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33" h="78">
                  <a:moveTo>
                    <a:pt x="278" y="0"/>
                  </a:moveTo>
                  <a:cubicBezTo>
                    <a:pt x="280" y="12"/>
                    <a:pt x="280" y="23"/>
                    <a:pt x="282" y="34"/>
                  </a:cubicBezTo>
                  <a:cubicBezTo>
                    <a:pt x="283" y="43"/>
                    <a:pt x="285" y="51"/>
                    <a:pt x="288" y="60"/>
                  </a:cubicBezTo>
                  <a:cubicBezTo>
                    <a:pt x="290" y="64"/>
                    <a:pt x="293" y="67"/>
                    <a:pt x="298" y="67"/>
                  </a:cubicBezTo>
                  <a:cubicBezTo>
                    <a:pt x="309" y="68"/>
                    <a:pt x="319" y="72"/>
                    <a:pt x="329" y="74"/>
                  </a:cubicBezTo>
                  <a:cubicBezTo>
                    <a:pt x="331" y="74"/>
                    <a:pt x="333" y="74"/>
                    <a:pt x="333" y="76"/>
                  </a:cubicBezTo>
                  <a:cubicBezTo>
                    <a:pt x="333" y="78"/>
                    <a:pt x="330" y="77"/>
                    <a:pt x="329" y="77"/>
                  </a:cubicBezTo>
                  <a:cubicBezTo>
                    <a:pt x="293" y="77"/>
                    <a:pt x="257" y="77"/>
                    <a:pt x="221" y="77"/>
                  </a:cubicBezTo>
                  <a:cubicBezTo>
                    <a:pt x="149" y="77"/>
                    <a:pt x="78" y="77"/>
                    <a:pt x="6" y="77"/>
                  </a:cubicBezTo>
                  <a:cubicBezTo>
                    <a:pt x="4" y="77"/>
                    <a:pt x="2" y="78"/>
                    <a:pt x="0" y="76"/>
                  </a:cubicBezTo>
                  <a:cubicBezTo>
                    <a:pt x="1" y="74"/>
                    <a:pt x="3" y="74"/>
                    <a:pt x="5" y="74"/>
                  </a:cubicBezTo>
                  <a:cubicBezTo>
                    <a:pt x="15" y="72"/>
                    <a:pt x="25" y="69"/>
                    <a:pt x="35" y="67"/>
                  </a:cubicBezTo>
                  <a:cubicBezTo>
                    <a:pt x="44" y="66"/>
                    <a:pt x="46" y="61"/>
                    <a:pt x="49" y="50"/>
                  </a:cubicBezTo>
                  <a:cubicBezTo>
                    <a:pt x="52" y="35"/>
                    <a:pt x="56" y="0"/>
                    <a:pt x="56" y="0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66" y="0"/>
                    <a:pt x="207" y="0"/>
                    <a:pt x="278" y="0"/>
                  </a:cubicBezTo>
                  <a:close/>
                </a:path>
              </a:pathLst>
            </a:custGeom>
            <a:solidFill>
              <a:srgbClr val="F5F6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" name="Freeform 17">
              <a:extLst>
                <a:ext uri="{FF2B5EF4-FFF2-40B4-BE49-F238E27FC236}">
                  <a16:creationId xmlns:a16="http://schemas.microsoft.com/office/drawing/2014/main" id="{CE75CE98-B222-7E37-8727-06147DF076EE}"/>
                </a:ext>
              </a:extLst>
            </p:cNvPr>
            <p:cNvSpPr>
              <a:spLocks/>
            </p:cNvSpPr>
            <p:nvPr/>
          </p:nvSpPr>
          <p:spPr bwMode="auto">
            <a:xfrm>
              <a:off x="3429000" y="4812242"/>
              <a:ext cx="708025" cy="82550"/>
            </a:xfrm>
            <a:custGeom>
              <a:avLst/>
              <a:gdLst>
                <a:gd name="T0" fmla="*/ 222 w 222"/>
                <a:gd name="T1" fmla="*/ 26 h 26"/>
                <a:gd name="T2" fmla="*/ 10 w 222"/>
                <a:gd name="T3" fmla="*/ 26 h 26"/>
                <a:gd name="T4" fmla="*/ 0 w 222"/>
                <a:gd name="T5" fmla="*/ 26 h 26"/>
                <a:gd name="T6" fmla="*/ 1 w 222"/>
                <a:gd name="T7" fmla="*/ 0 h 26"/>
                <a:gd name="T8" fmla="*/ 11 w 222"/>
                <a:gd name="T9" fmla="*/ 0 h 26"/>
                <a:gd name="T10" fmla="*/ 213 w 222"/>
                <a:gd name="T11" fmla="*/ 0 h 26"/>
                <a:gd name="T12" fmla="*/ 220 w 222"/>
                <a:gd name="T13" fmla="*/ 0 h 26"/>
                <a:gd name="T14" fmla="*/ 222 w 222"/>
                <a:gd name="T15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2" h="26">
                  <a:moveTo>
                    <a:pt x="222" y="26"/>
                  </a:moveTo>
                  <a:cubicBezTo>
                    <a:pt x="151" y="26"/>
                    <a:pt x="10" y="26"/>
                    <a:pt x="10" y="26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17"/>
                    <a:pt x="1" y="9"/>
                    <a:pt x="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45" y="0"/>
                    <a:pt x="213" y="0"/>
                  </a:cubicBezTo>
                  <a:cubicBezTo>
                    <a:pt x="215" y="0"/>
                    <a:pt x="218" y="0"/>
                    <a:pt x="220" y="0"/>
                  </a:cubicBezTo>
                  <a:lnTo>
                    <a:pt x="222" y="26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Freeform 18">
              <a:extLst>
                <a:ext uri="{FF2B5EF4-FFF2-40B4-BE49-F238E27FC236}">
                  <a16:creationId xmlns:a16="http://schemas.microsoft.com/office/drawing/2014/main" id="{DC9F37F8-43A6-0CFC-9F2D-A8351C3BE2B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1200" y="5134504"/>
              <a:ext cx="1060450" cy="15875"/>
            </a:xfrm>
            <a:custGeom>
              <a:avLst/>
              <a:gdLst>
                <a:gd name="T0" fmla="*/ 167 w 333"/>
                <a:gd name="T1" fmla="*/ 2 h 5"/>
                <a:gd name="T2" fmla="*/ 331 w 333"/>
                <a:gd name="T3" fmla="*/ 2 h 5"/>
                <a:gd name="T4" fmla="*/ 333 w 333"/>
                <a:gd name="T5" fmla="*/ 3 h 5"/>
                <a:gd name="T6" fmla="*/ 331 w 333"/>
                <a:gd name="T7" fmla="*/ 5 h 5"/>
                <a:gd name="T8" fmla="*/ 324 w 333"/>
                <a:gd name="T9" fmla="*/ 5 h 5"/>
                <a:gd name="T10" fmla="*/ 6 w 333"/>
                <a:gd name="T11" fmla="*/ 5 h 5"/>
                <a:gd name="T12" fmla="*/ 0 w 333"/>
                <a:gd name="T13" fmla="*/ 3 h 5"/>
                <a:gd name="T14" fmla="*/ 6 w 333"/>
                <a:gd name="T15" fmla="*/ 2 h 5"/>
                <a:gd name="T16" fmla="*/ 167 w 333"/>
                <a:gd name="T17" fmla="*/ 2 h 5"/>
                <a:gd name="T18" fmla="*/ 167 w 333"/>
                <a:gd name="T1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33" h="5">
                  <a:moveTo>
                    <a:pt x="167" y="2"/>
                  </a:moveTo>
                  <a:cubicBezTo>
                    <a:pt x="222" y="2"/>
                    <a:pt x="276" y="2"/>
                    <a:pt x="331" y="2"/>
                  </a:cubicBezTo>
                  <a:cubicBezTo>
                    <a:pt x="332" y="2"/>
                    <a:pt x="333" y="1"/>
                    <a:pt x="333" y="3"/>
                  </a:cubicBezTo>
                  <a:cubicBezTo>
                    <a:pt x="333" y="4"/>
                    <a:pt x="332" y="5"/>
                    <a:pt x="331" y="5"/>
                  </a:cubicBezTo>
                  <a:cubicBezTo>
                    <a:pt x="328" y="5"/>
                    <a:pt x="326" y="5"/>
                    <a:pt x="324" y="5"/>
                  </a:cubicBezTo>
                  <a:cubicBezTo>
                    <a:pt x="218" y="5"/>
                    <a:pt x="112" y="5"/>
                    <a:pt x="6" y="5"/>
                  </a:cubicBezTo>
                  <a:cubicBezTo>
                    <a:pt x="4" y="5"/>
                    <a:pt x="0" y="5"/>
                    <a:pt x="0" y="3"/>
                  </a:cubicBezTo>
                  <a:cubicBezTo>
                    <a:pt x="0" y="0"/>
                    <a:pt x="4" y="2"/>
                    <a:pt x="6" y="2"/>
                  </a:cubicBezTo>
                  <a:cubicBezTo>
                    <a:pt x="60" y="2"/>
                    <a:pt x="114" y="2"/>
                    <a:pt x="167" y="2"/>
                  </a:cubicBezTo>
                  <a:cubicBezTo>
                    <a:pt x="167" y="2"/>
                    <a:pt x="167" y="2"/>
                    <a:pt x="167" y="2"/>
                  </a:cubicBez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9" name="Oval 18">
            <a:extLst>
              <a:ext uri="{FF2B5EF4-FFF2-40B4-BE49-F238E27FC236}">
                <a16:creationId xmlns:a16="http://schemas.microsoft.com/office/drawing/2014/main" id="{4DA48417-E049-B10E-D892-5417FC8B3218}"/>
              </a:ext>
            </a:extLst>
          </p:cNvPr>
          <p:cNvSpPr/>
          <p:nvPr/>
        </p:nvSpPr>
        <p:spPr>
          <a:xfrm>
            <a:off x="1742556" y="6064843"/>
            <a:ext cx="2616485" cy="170704"/>
          </a:xfrm>
          <a:prstGeom prst="ellipse">
            <a:avLst/>
          </a:prstGeom>
          <a:solidFill>
            <a:schemeClr val="bg2">
              <a:lumMod val="9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TextovéPole 20">
            <a:extLst>
              <a:ext uri="{FF2B5EF4-FFF2-40B4-BE49-F238E27FC236}">
                <a16:creationId xmlns:a16="http://schemas.microsoft.com/office/drawing/2014/main" id="{F98A3632-67A2-DEAA-972E-DFC017983612}"/>
              </a:ext>
            </a:extLst>
          </p:cNvPr>
          <p:cNvSpPr txBox="1"/>
          <p:nvPr/>
        </p:nvSpPr>
        <p:spPr>
          <a:xfrm>
            <a:off x="2374991" y="669703"/>
            <a:ext cx="15474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3200" dirty="0">
                <a:solidFill>
                  <a:schemeClr val="bg1"/>
                </a:solidFill>
              </a:rPr>
              <a:t>Předtím</a:t>
            </a:r>
          </a:p>
        </p:txBody>
      </p:sp>
      <p:pic>
        <p:nvPicPr>
          <p:cNvPr id="15" name="Obrázek 14">
            <a:extLst>
              <a:ext uri="{FF2B5EF4-FFF2-40B4-BE49-F238E27FC236}">
                <a16:creationId xmlns:a16="http://schemas.microsoft.com/office/drawing/2014/main" id="{1DEF882A-D14D-3DFA-4FE4-3C7A751A93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043" b="5252"/>
          <a:stretch/>
        </p:blipFill>
        <p:spPr>
          <a:xfrm>
            <a:off x="240146" y="1666543"/>
            <a:ext cx="5563316" cy="2886414"/>
          </a:xfrm>
          <a:prstGeom prst="rect">
            <a:avLst/>
          </a:prstGeom>
        </p:spPr>
      </p:pic>
      <p:sp>
        <p:nvSpPr>
          <p:cNvPr id="16" name="TextovéPole 15">
            <a:extLst>
              <a:ext uri="{FF2B5EF4-FFF2-40B4-BE49-F238E27FC236}">
                <a16:creationId xmlns:a16="http://schemas.microsoft.com/office/drawing/2014/main" id="{E7D9EF1C-827A-3DB3-E747-EABF46DE5D76}"/>
              </a:ext>
            </a:extLst>
          </p:cNvPr>
          <p:cNvSpPr txBox="1"/>
          <p:nvPr/>
        </p:nvSpPr>
        <p:spPr>
          <a:xfrm>
            <a:off x="8804864" y="672541"/>
            <a:ext cx="9083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3200" dirty="0">
                <a:solidFill>
                  <a:schemeClr val="bg1"/>
                </a:solidFill>
              </a:rPr>
              <a:t>Teď</a:t>
            </a:r>
          </a:p>
        </p:txBody>
      </p:sp>
      <p:pic>
        <p:nvPicPr>
          <p:cNvPr id="12" name="Obrázek 11" descr="Obsah obrázku text&#10;&#10;Popis byl vytvořen automaticky">
            <a:extLst>
              <a:ext uri="{FF2B5EF4-FFF2-40B4-BE49-F238E27FC236}">
                <a16:creationId xmlns:a16="http://schemas.microsoft.com/office/drawing/2014/main" id="{B587EDA3-D2F1-FC78-7AFC-07ED6CE2490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12"/>
          <a:stretch/>
        </p:blipFill>
        <p:spPr>
          <a:xfrm>
            <a:off x="6154644" y="1749007"/>
            <a:ext cx="5797210" cy="2939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697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9" grpId="0" animBg="1"/>
      <p:bldP spid="21" grpId="0"/>
    </p:bldLst>
  </p:timing>
</p:sld>
</file>

<file path=ppt/theme/theme1.xml><?xml version="1.0" encoding="utf-8"?>
<a:theme xmlns:a="http://schemas.openxmlformats.org/drawingml/2006/main" name="Office Theme">
  <a:themeElements>
    <a:clrScheme name="Custom 5">
      <a:dk1>
        <a:srgbClr val="282F39"/>
      </a:dk1>
      <a:lt1>
        <a:srgbClr val="FFFFFF"/>
      </a:lt1>
      <a:dk2>
        <a:srgbClr val="000000"/>
      </a:dk2>
      <a:lt2>
        <a:srgbClr val="EEEEEE"/>
      </a:lt2>
      <a:accent1>
        <a:srgbClr val="C2C923"/>
      </a:accent1>
      <a:accent2>
        <a:srgbClr val="42AFB6"/>
      </a:accent2>
      <a:accent3>
        <a:srgbClr val="074D67"/>
      </a:accent3>
      <a:accent4>
        <a:srgbClr val="CB1B4A"/>
      </a:accent4>
      <a:accent5>
        <a:srgbClr val="FCB414"/>
      </a:accent5>
      <a:accent6>
        <a:srgbClr val="007A7D"/>
      </a:accent6>
      <a:hlink>
        <a:srgbClr val="1EB7EF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14087</TotalTime>
  <Words>17</Words>
  <Application>Microsoft Office PowerPoint</Application>
  <PresentationFormat>Širokoúhlá obrazovka</PresentationFormat>
  <Paragraphs>9</Paragraphs>
  <Slides>4</Slides>
  <Notes>0</Notes>
  <HiddenSlides>0</HiddenSlides>
  <MMClips>0</MMClips>
  <ScaleCrop>false</ScaleCrop>
  <HeadingPairs>
    <vt:vector size="6" baseType="variant">
      <vt:variant>
        <vt:lpstr>Použitá písma</vt:lpstr>
      </vt:variant>
      <vt:variant>
        <vt:i4>3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Truhlářství</vt:lpstr>
      <vt:lpstr>Prezentace aplikace PowerPoint</vt:lpstr>
      <vt:lpstr>Prezentace aplikace PowerPoint</vt:lpstr>
      <vt:lpstr>Prezentace aplikace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Igor</dc:creator>
  <cp:lastModifiedBy>Jana Beranová</cp:lastModifiedBy>
  <cp:revision>1013</cp:revision>
  <dcterms:created xsi:type="dcterms:W3CDTF">2017-12-05T16:25:52Z</dcterms:created>
  <dcterms:modified xsi:type="dcterms:W3CDTF">2023-04-10T22:13:38Z</dcterms:modified>
</cp:coreProperties>
</file>